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9" r:id="rId2"/>
    <p:sldId id="353" r:id="rId3"/>
    <p:sldId id="354" r:id="rId4"/>
    <p:sldId id="355" r:id="rId5"/>
    <p:sldId id="356" r:id="rId6"/>
    <p:sldId id="357" r:id="rId7"/>
    <p:sldId id="349" r:id="rId8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33CC"/>
    <a:srgbClr val="66FFFF"/>
    <a:srgbClr val="FFFFFF"/>
    <a:srgbClr val="FF6600"/>
    <a:srgbClr val="CFEFFD"/>
    <a:srgbClr val="FFDCB9"/>
    <a:srgbClr val="009900"/>
    <a:srgbClr val="FAFD00"/>
    <a:srgbClr val="C593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89048" autoAdjust="0"/>
  </p:normalViewPr>
  <p:slideViewPr>
    <p:cSldViewPr snapToGrid="0">
      <p:cViewPr>
        <p:scale>
          <a:sx n="90" d="100"/>
          <a:sy n="90" d="100"/>
        </p:scale>
        <p:origin x="-720" y="0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chroeder\Documents\IRIS\0_IRIS\Working\Inversion%20Graph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chroeder\Documents\IRIS\0_IRIS\Working\Inversion%20Graph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chroeder\Documents\IRIS\0_IRIS\Working\Inversion%20Graph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89943454010814"/>
          <c:y val="0.0144276925771639"/>
          <c:w val="0.905523150772709"/>
          <c:h val="0.950158880187979"/>
        </c:manualLayout>
      </c:layout>
      <c:scatterChart>
        <c:scatterStyle val="smoothMarker"/>
        <c:varyColors val="0"/>
        <c:ser>
          <c:idx val="0"/>
          <c:order val="0"/>
          <c:spPr>
            <a:ln w="317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Sheet1!$B$2:$B$342</c:f>
              <c:numCache>
                <c:formatCode>General</c:formatCode>
                <c:ptCount val="341"/>
                <c:pt idx="0">
                  <c:v>-11.0</c:v>
                </c:pt>
                <c:pt idx="1">
                  <c:v>-14.0</c:v>
                </c:pt>
                <c:pt idx="2">
                  <c:v>-13.0</c:v>
                </c:pt>
                <c:pt idx="3">
                  <c:v>-7.0</c:v>
                </c:pt>
                <c:pt idx="4">
                  <c:v>5.0</c:v>
                </c:pt>
                <c:pt idx="5">
                  <c:v>21.0</c:v>
                </c:pt>
                <c:pt idx="6">
                  <c:v>30.0</c:v>
                </c:pt>
                <c:pt idx="7">
                  <c:v>38.0</c:v>
                </c:pt>
                <c:pt idx="8">
                  <c:v>37.0</c:v>
                </c:pt>
                <c:pt idx="9">
                  <c:v>28.0</c:v>
                </c:pt>
                <c:pt idx="10">
                  <c:v>19.0</c:v>
                </c:pt>
                <c:pt idx="11">
                  <c:v>10.0</c:v>
                </c:pt>
                <c:pt idx="12">
                  <c:v>0.0</c:v>
                </c:pt>
                <c:pt idx="13">
                  <c:v>2.0</c:v>
                </c:pt>
                <c:pt idx="14">
                  <c:v>7.0</c:v>
                </c:pt>
                <c:pt idx="15">
                  <c:v>15.0</c:v>
                </c:pt>
                <c:pt idx="16">
                  <c:v>16.0</c:v>
                </c:pt>
                <c:pt idx="17">
                  <c:v>22.0</c:v>
                </c:pt>
                <c:pt idx="18">
                  <c:v>19.0</c:v>
                </c:pt>
                <c:pt idx="19">
                  <c:v>12.0</c:v>
                </c:pt>
                <c:pt idx="20">
                  <c:v>7.0</c:v>
                </c:pt>
                <c:pt idx="21">
                  <c:v>5.0</c:v>
                </c:pt>
                <c:pt idx="22">
                  <c:v>6.0</c:v>
                </c:pt>
                <c:pt idx="23">
                  <c:v>9.0</c:v>
                </c:pt>
                <c:pt idx="24">
                  <c:v>15.0</c:v>
                </c:pt>
                <c:pt idx="25">
                  <c:v>24.0</c:v>
                </c:pt>
                <c:pt idx="26">
                  <c:v>31.0</c:v>
                </c:pt>
                <c:pt idx="27">
                  <c:v>36.0</c:v>
                </c:pt>
                <c:pt idx="28">
                  <c:v>37.0</c:v>
                </c:pt>
                <c:pt idx="29">
                  <c:v>33.0</c:v>
                </c:pt>
                <c:pt idx="30">
                  <c:v>27.0</c:v>
                </c:pt>
                <c:pt idx="31">
                  <c:v>15.0</c:v>
                </c:pt>
                <c:pt idx="32">
                  <c:v>9.0</c:v>
                </c:pt>
                <c:pt idx="33">
                  <c:v>5.0</c:v>
                </c:pt>
                <c:pt idx="34">
                  <c:v>2.0</c:v>
                </c:pt>
                <c:pt idx="35">
                  <c:v>-3.0</c:v>
                </c:pt>
                <c:pt idx="36">
                  <c:v>-6.0</c:v>
                </c:pt>
                <c:pt idx="37">
                  <c:v>-7.0</c:v>
                </c:pt>
                <c:pt idx="38">
                  <c:v>-8.0</c:v>
                </c:pt>
                <c:pt idx="39">
                  <c:v>-9.0</c:v>
                </c:pt>
                <c:pt idx="40">
                  <c:v>-10.0</c:v>
                </c:pt>
                <c:pt idx="41">
                  <c:v>-10.0</c:v>
                </c:pt>
                <c:pt idx="42">
                  <c:v>-9.0</c:v>
                </c:pt>
                <c:pt idx="43">
                  <c:v>-8.0</c:v>
                </c:pt>
                <c:pt idx="44">
                  <c:v>-7.0</c:v>
                </c:pt>
                <c:pt idx="45">
                  <c:v>-7.0</c:v>
                </c:pt>
                <c:pt idx="46">
                  <c:v>-5.0</c:v>
                </c:pt>
                <c:pt idx="47">
                  <c:v>0.0</c:v>
                </c:pt>
                <c:pt idx="48">
                  <c:v>5.0</c:v>
                </c:pt>
                <c:pt idx="49">
                  <c:v>10.0</c:v>
                </c:pt>
                <c:pt idx="50">
                  <c:v>14.0</c:v>
                </c:pt>
                <c:pt idx="51">
                  <c:v>19.0</c:v>
                </c:pt>
                <c:pt idx="52">
                  <c:v>25.0</c:v>
                </c:pt>
                <c:pt idx="53">
                  <c:v>31.0</c:v>
                </c:pt>
                <c:pt idx="54">
                  <c:v>34.0</c:v>
                </c:pt>
                <c:pt idx="55">
                  <c:v>38.0</c:v>
                </c:pt>
                <c:pt idx="56">
                  <c:v>41.0</c:v>
                </c:pt>
                <c:pt idx="57">
                  <c:v>42.0</c:v>
                </c:pt>
                <c:pt idx="58">
                  <c:v>44.0</c:v>
                </c:pt>
                <c:pt idx="59">
                  <c:v>41.0</c:v>
                </c:pt>
                <c:pt idx="60">
                  <c:v>34.0</c:v>
                </c:pt>
                <c:pt idx="61">
                  <c:v>26.0</c:v>
                </c:pt>
                <c:pt idx="62">
                  <c:v>22.0</c:v>
                </c:pt>
                <c:pt idx="63">
                  <c:v>20.0</c:v>
                </c:pt>
                <c:pt idx="64">
                  <c:v>21.0</c:v>
                </c:pt>
                <c:pt idx="65">
                  <c:v>24.0</c:v>
                </c:pt>
                <c:pt idx="66">
                  <c:v>26.0</c:v>
                </c:pt>
                <c:pt idx="67">
                  <c:v>26.0</c:v>
                </c:pt>
                <c:pt idx="68">
                  <c:v>21.0</c:v>
                </c:pt>
                <c:pt idx="69">
                  <c:v>10.0</c:v>
                </c:pt>
                <c:pt idx="70">
                  <c:v>0.0</c:v>
                </c:pt>
                <c:pt idx="71">
                  <c:v>-9.0</c:v>
                </c:pt>
                <c:pt idx="72">
                  <c:v>-16.0</c:v>
                </c:pt>
                <c:pt idx="73">
                  <c:v>-25.0</c:v>
                </c:pt>
                <c:pt idx="74">
                  <c:v>-32.0</c:v>
                </c:pt>
                <c:pt idx="75">
                  <c:v>-36.0</c:v>
                </c:pt>
                <c:pt idx="76">
                  <c:v>-30.0</c:v>
                </c:pt>
                <c:pt idx="77">
                  <c:v>-20.0</c:v>
                </c:pt>
                <c:pt idx="78">
                  <c:v>-10.0</c:v>
                </c:pt>
                <c:pt idx="79">
                  <c:v>-2.0</c:v>
                </c:pt>
                <c:pt idx="80">
                  <c:v>8.0</c:v>
                </c:pt>
                <c:pt idx="81">
                  <c:v>15.0</c:v>
                </c:pt>
                <c:pt idx="82">
                  <c:v>20.0</c:v>
                </c:pt>
                <c:pt idx="83">
                  <c:v>23.0</c:v>
                </c:pt>
                <c:pt idx="84">
                  <c:v>27.0</c:v>
                </c:pt>
                <c:pt idx="85">
                  <c:v>35.0</c:v>
                </c:pt>
                <c:pt idx="86">
                  <c:v>41.0</c:v>
                </c:pt>
                <c:pt idx="87">
                  <c:v>42.0</c:v>
                </c:pt>
                <c:pt idx="88">
                  <c:v>40.0</c:v>
                </c:pt>
                <c:pt idx="89">
                  <c:v>35.0</c:v>
                </c:pt>
                <c:pt idx="90">
                  <c:v>29.0</c:v>
                </c:pt>
                <c:pt idx="91">
                  <c:v>24.0</c:v>
                </c:pt>
                <c:pt idx="92">
                  <c:v>19.0</c:v>
                </c:pt>
                <c:pt idx="93">
                  <c:v>15.0</c:v>
                </c:pt>
                <c:pt idx="94">
                  <c:v>12.0</c:v>
                </c:pt>
                <c:pt idx="95">
                  <c:v>11.0</c:v>
                </c:pt>
                <c:pt idx="96">
                  <c:v>9.0</c:v>
                </c:pt>
                <c:pt idx="97">
                  <c:v>1.0</c:v>
                </c:pt>
                <c:pt idx="98">
                  <c:v>-2.0</c:v>
                </c:pt>
                <c:pt idx="99">
                  <c:v>-3.0</c:v>
                </c:pt>
                <c:pt idx="100">
                  <c:v>-4.0</c:v>
                </c:pt>
                <c:pt idx="101">
                  <c:v>-1.0</c:v>
                </c:pt>
                <c:pt idx="102">
                  <c:v>2.0</c:v>
                </c:pt>
                <c:pt idx="103">
                  <c:v>6.0</c:v>
                </c:pt>
                <c:pt idx="104">
                  <c:v>11.0</c:v>
                </c:pt>
                <c:pt idx="105">
                  <c:v>18.0</c:v>
                </c:pt>
                <c:pt idx="106">
                  <c:v>22.0</c:v>
                </c:pt>
                <c:pt idx="107">
                  <c:v>23.0</c:v>
                </c:pt>
                <c:pt idx="108">
                  <c:v>21.0</c:v>
                </c:pt>
                <c:pt idx="109">
                  <c:v>17.0</c:v>
                </c:pt>
                <c:pt idx="110">
                  <c:v>14.0</c:v>
                </c:pt>
                <c:pt idx="111">
                  <c:v>10.0</c:v>
                </c:pt>
                <c:pt idx="112">
                  <c:v>7.0</c:v>
                </c:pt>
                <c:pt idx="113">
                  <c:v>4.0</c:v>
                </c:pt>
                <c:pt idx="114">
                  <c:v>1.0</c:v>
                </c:pt>
                <c:pt idx="115">
                  <c:v>-1.0</c:v>
                </c:pt>
                <c:pt idx="116">
                  <c:v>0.0</c:v>
                </c:pt>
                <c:pt idx="117">
                  <c:v>5.0</c:v>
                </c:pt>
                <c:pt idx="118">
                  <c:v>11.0</c:v>
                </c:pt>
                <c:pt idx="119">
                  <c:v>18.0</c:v>
                </c:pt>
                <c:pt idx="120">
                  <c:v>22.0</c:v>
                </c:pt>
                <c:pt idx="121">
                  <c:v>26.0</c:v>
                </c:pt>
                <c:pt idx="122">
                  <c:v>30.0</c:v>
                </c:pt>
                <c:pt idx="123">
                  <c:v>32.0</c:v>
                </c:pt>
                <c:pt idx="124">
                  <c:v>29.0</c:v>
                </c:pt>
                <c:pt idx="125">
                  <c:v>21.0</c:v>
                </c:pt>
                <c:pt idx="126">
                  <c:v>16.0</c:v>
                </c:pt>
                <c:pt idx="127">
                  <c:v>10.0</c:v>
                </c:pt>
                <c:pt idx="128">
                  <c:v>6.0</c:v>
                </c:pt>
                <c:pt idx="129">
                  <c:v>2.0</c:v>
                </c:pt>
                <c:pt idx="130">
                  <c:v>-1.0</c:v>
                </c:pt>
                <c:pt idx="131">
                  <c:v>-5.0</c:v>
                </c:pt>
                <c:pt idx="132">
                  <c:v>-8.0</c:v>
                </c:pt>
                <c:pt idx="133">
                  <c:v>-10.0</c:v>
                </c:pt>
                <c:pt idx="134">
                  <c:v>-12.0</c:v>
                </c:pt>
                <c:pt idx="135">
                  <c:v>-15.0</c:v>
                </c:pt>
                <c:pt idx="136">
                  <c:v>-13.0</c:v>
                </c:pt>
                <c:pt idx="137">
                  <c:v>-9.0</c:v>
                </c:pt>
                <c:pt idx="138">
                  <c:v>-2.0</c:v>
                </c:pt>
                <c:pt idx="139">
                  <c:v>5.0</c:v>
                </c:pt>
                <c:pt idx="140">
                  <c:v>10.0</c:v>
                </c:pt>
                <c:pt idx="141">
                  <c:v>19.0</c:v>
                </c:pt>
                <c:pt idx="142">
                  <c:v>27.0</c:v>
                </c:pt>
                <c:pt idx="143">
                  <c:v>37.0</c:v>
                </c:pt>
                <c:pt idx="144">
                  <c:v>41.0</c:v>
                </c:pt>
                <c:pt idx="145">
                  <c:v>42.0</c:v>
                </c:pt>
                <c:pt idx="146">
                  <c:v>41.0</c:v>
                </c:pt>
                <c:pt idx="147">
                  <c:v>37.0</c:v>
                </c:pt>
                <c:pt idx="148">
                  <c:v>34.0</c:v>
                </c:pt>
                <c:pt idx="149">
                  <c:v>30.0</c:v>
                </c:pt>
                <c:pt idx="150">
                  <c:v>26.0</c:v>
                </c:pt>
                <c:pt idx="151">
                  <c:v>21.0</c:v>
                </c:pt>
                <c:pt idx="152">
                  <c:v>15.0</c:v>
                </c:pt>
                <c:pt idx="153">
                  <c:v>9.0</c:v>
                </c:pt>
                <c:pt idx="154">
                  <c:v>-1.0</c:v>
                </c:pt>
                <c:pt idx="155">
                  <c:v>-11.0</c:v>
                </c:pt>
                <c:pt idx="156">
                  <c:v>-18.0</c:v>
                </c:pt>
                <c:pt idx="157">
                  <c:v>-22.0</c:v>
                </c:pt>
                <c:pt idx="158">
                  <c:v>-23.0</c:v>
                </c:pt>
                <c:pt idx="159">
                  <c:v>-19.0</c:v>
                </c:pt>
                <c:pt idx="160">
                  <c:v>-10.0</c:v>
                </c:pt>
                <c:pt idx="161">
                  <c:v>1.0</c:v>
                </c:pt>
                <c:pt idx="162">
                  <c:v>10.0</c:v>
                </c:pt>
                <c:pt idx="163">
                  <c:v>16.0</c:v>
                </c:pt>
                <c:pt idx="164">
                  <c:v>20.0</c:v>
                </c:pt>
                <c:pt idx="165">
                  <c:v>26.0</c:v>
                </c:pt>
                <c:pt idx="166">
                  <c:v>31.0</c:v>
                </c:pt>
                <c:pt idx="167">
                  <c:v>36.0</c:v>
                </c:pt>
                <c:pt idx="168">
                  <c:v>40.0</c:v>
                </c:pt>
                <c:pt idx="169">
                  <c:v>44.0</c:v>
                </c:pt>
                <c:pt idx="170">
                  <c:v>48.0</c:v>
                </c:pt>
                <c:pt idx="171">
                  <c:v>49.0</c:v>
                </c:pt>
                <c:pt idx="172">
                  <c:v>45.0</c:v>
                </c:pt>
                <c:pt idx="173">
                  <c:v>39.0</c:v>
                </c:pt>
                <c:pt idx="174">
                  <c:v>29.0</c:v>
                </c:pt>
                <c:pt idx="175">
                  <c:v>14.0</c:v>
                </c:pt>
                <c:pt idx="176">
                  <c:v>0.0</c:v>
                </c:pt>
                <c:pt idx="177">
                  <c:v>-12.0</c:v>
                </c:pt>
                <c:pt idx="178">
                  <c:v>-34.0</c:v>
                </c:pt>
                <c:pt idx="179">
                  <c:v>-45.0</c:v>
                </c:pt>
                <c:pt idx="180">
                  <c:v>-49.0</c:v>
                </c:pt>
                <c:pt idx="181">
                  <c:v>-50.0</c:v>
                </c:pt>
                <c:pt idx="182">
                  <c:v>-45.0</c:v>
                </c:pt>
                <c:pt idx="183">
                  <c:v>-28.0</c:v>
                </c:pt>
                <c:pt idx="184">
                  <c:v>-16.0</c:v>
                </c:pt>
                <c:pt idx="185">
                  <c:v>3.0</c:v>
                </c:pt>
                <c:pt idx="186">
                  <c:v>15.0</c:v>
                </c:pt>
                <c:pt idx="187">
                  <c:v>27.0</c:v>
                </c:pt>
                <c:pt idx="188">
                  <c:v>35.0</c:v>
                </c:pt>
                <c:pt idx="189">
                  <c:v>43.0</c:v>
                </c:pt>
                <c:pt idx="190">
                  <c:v>43.0</c:v>
                </c:pt>
                <c:pt idx="191">
                  <c:v>43.0</c:v>
                </c:pt>
                <c:pt idx="192">
                  <c:v>41.0</c:v>
                </c:pt>
                <c:pt idx="193">
                  <c:v>42.0</c:v>
                </c:pt>
                <c:pt idx="194">
                  <c:v>47.0</c:v>
                </c:pt>
                <c:pt idx="195">
                  <c:v>53.0</c:v>
                </c:pt>
                <c:pt idx="196">
                  <c:v>60.0</c:v>
                </c:pt>
                <c:pt idx="197">
                  <c:v>58.0</c:v>
                </c:pt>
                <c:pt idx="198">
                  <c:v>48.0</c:v>
                </c:pt>
                <c:pt idx="199">
                  <c:v>28.0</c:v>
                </c:pt>
                <c:pt idx="200">
                  <c:v>10.0</c:v>
                </c:pt>
                <c:pt idx="201">
                  <c:v>-5.0</c:v>
                </c:pt>
                <c:pt idx="202">
                  <c:v>-13.0</c:v>
                </c:pt>
                <c:pt idx="203">
                  <c:v>-24.0</c:v>
                </c:pt>
                <c:pt idx="204">
                  <c:v>-30.0</c:v>
                </c:pt>
                <c:pt idx="205">
                  <c:v>-31.0</c:v>
                </c:pt>
                <c:pt idx="206">
                  <c:v>-28.0</c:v>
                </c:pt>
                <c:pt idx="207">
                  <c:v>-24.0</c:v>
                </c:pt>
                <c:pt idx="208">
                  <c:v>-18.0</c:v>
                </c:pt>
                <c:pt idx="209">
                  <c:v>-12.0</c:v>
                </c:pt>
                <c:pt idx="210">
                  <c:v>-6.0</c:v>
                </c:pt>
                <c:pt idx="211">
                  <c:v>-2.0</c:v>
                </c:pt>
                <c:pt idx="212">
                  <c:v>2.0</c:v>
                </c:pt>
                <c:pt idx="213">
                  <c:v>3.0</c:v>
                </c:pt>
                <c:pt idx="214">
                  <c:v>6.0</c:v>
                </c:pt>
                <c:pt idx="215">
                  <c:v>7.0</c:v>
                </c:pt>
                <c:pt idx="216">
                  <c:v>10.0</c:v>
                </c:pt>
                <c:pt idx="217">
                  <c:v>15.0</c:v>
                </c:pt>
                <c:pt idx="218">
                  <c:v>19.0</c:v>
                </c:pt>
                <c:pt idx="219">
                  <c:v>27.0</c:v>
                </c:pt>
                <c:pt idx="220">
                  <c:v>34.0</c:v>
                </c:pt>
                <c:pt idx="221">
                  <c:v>39.0</c:v>
                </c:pt>
                <c:pt idx="222">
                  <c:v>41.0</c:v>
                </c:pt>
                <c:pt idx="223">
                  <c:v>36.0</c:v>
                </c:pt>
                <c:pt idx="224">
                  <c:v>29.0</c:v>
                </c:pt>
                <c:pt idx="225">
                  <c:v>16.0</c:v>
                </c:pt>
                <c:pt idx="226">
                  <c:v>12.0</c:v>
                </c:pt>
                <c:pt idx="227">
                  <c:v>6.0</c:v>
                </c:pt>
                <c:pt idx="228">
                  <c:v>1.0</c:v>
                </c:pt>
                <c:pt idx="229">
                  <c:v>-3.0</c:v>
                </c:pt>
                <c:pt idx="230">
                  <c:v>-5.0</c:v>
                </c:pt>
                <c:pt idx="231">
                  <c:v>-4.0</c:v>
                </c:pt>
                <c:pt idx="232">
                  <c:v>0.0</c:v>
                </c:pt>
                <c:pt idx="233">
                  <c:v>3.0</c:v>
                </c:pt>
                <c:pt idx="234">
                  <c:v>8.0</c:v>
                </c:pt>
                <c:pt idx="235">
                  <c:v>10.0</c:v>
                </c:pt>
                <c:pt idx="236">
                  <c:v>13.0</c:v>
                </c:pt>
                <c:pt idx="237">
                  <c:v>14.0</c:v>
                </c:pt>
                <c:pt idx="238">
                  <c:v>15.0</c:v>
                </c:pt>
                <c:pt idx="239">
                  <c:v>15.0</c:v>
                </c:pt>
                <c:pt idx="240">
                  <c:v>14.0</c:v>
                </c:pt>
                <c:pt idx="241">
                  <c:v>14.0</c:v>
                </c:pt>
                <c:pt idx="242">
                  <c:v>15.0</c:v>
                </c:pt>
                <c:pt idx="243">
                  <c:v>18.0</c:v>
                </c:pt>
                <c:pt idx="244">
                  <c:v>25.0</c:v>
                </c:pt>
                <c:pt idx="245">
                  <c:v>29.0</c:v>
                </c:pt>
                <c:pt idx="246">
                  <c:v>33.0</c:v>
                </c:pt>
                <c:pt idx="247">
                  <c:v>34.0</c:v>
                </c:pt>
                <c:pt idx="248">
                  <c:v>31.0</c:v>
                </c:pt>
                <c:pt idx="249">
                  <c:v>26.0</c:v>
                </c:pt>
                <c:pt idx="250">
                  <c:v>19.0</c:v>
                </c:pt>
                <c:pt idx="251">
                  <c:v>8.0</c:v>
                </c:pt>
                <c:pt idx="252">
                  <c:v>0.0</c:v>
                </c:pt>
                <c:pt idx="253">
                  <c:v>-7.0</c:v>
                </c:pt>
                <c:pt idx="254">
                  <c:v>-13.0</c:v>
                </c:pt>
                <c:pt idx="255">
                  <c:v>-15.0</c:v>
                </c:pt>
                <c:pt idx="256">
                  <c:v>-9.0</c:v>
                </c:pt>
                <c:pt idx="257">
                  <c:v>-2.0</c:v>
                </c:pt>
                <c:pt idx="258">
                  <c:v>6.0</c:v>
                </c:pt>
                <c:pt idx="259">
                  <c:v>11.0</c:v>
                </c:pt>
                <c:pt idx="260">
                  <c:v>14.0</c:v>
                </c:pt>
                <c:pt idx="261">
                  <c:v>15.0</c:v>
                </c:pt>
                <c:pt idx="262">
                  <c:v>12.0</c:v>
                </c:pt>
                <c:pt idx="263">
                  <c:v>7.0</c:v>
                </c:pt>
                <c:pt idx="264">
                  <c:v>4.0</c:v>
                </c:pt>
                <c:pt idx="265">
                  <c:v>1.0</c:v>
                </c:pt>
                <c:pt idx="266">
                  <c:v>0.0</c:v>
                </c:pt>
                <c:pt idx="267">
                  <c:v>0.0</c:v>
                </c:pt>
                <c:pt idx="268">
                  <c:v>5.0</c:v>
                </c:pt>
                <c:pt idx="269">
                  <c:v>13.0</c:v>
                </c:pt>
                <c:pt idx="270">
                  <c:v>20.0</c:v>
                </c:pt>
                <c:pt idx="271">
                  <c:v>25.0</c:v>
                </c:pt>
                <c:pt idx="272">
                  <c:v>27.0</c:v>
                </c:pt>
                <c:pt idx="273">
                  <c:v>31.0</c:v>
                </c:pt>
                <c:pt idx="274">
                  <c:v>30.0</c:v>
                </c:pt>
                <c:pt idx="275">
                  <c:v>26.0</c:v>
                </c:pt>
                <c:pt idx="276">
                  <c:v>19.0</c:v>
                </c:pt>
                <c:pt idx="277">
                  <c:v>14.0</c:v>
                </c:pt>
                <c:pt idx="278">
                  <c:v>11.0</c:v>
                </c:pt>
                <c:pt idx="279">
                  <c:v>10.0</c:v>
                </c:pt>
                <c:pt idx="280">
                  <c:v>12.0</c:v>
                </c:pt>
                <c:pt idx="281">
                  <c:v>13.0</c:v>
                </c:pt>
                <c:pt idx="282">
                  <c:v>15.0</c:v>
                </c:pt>
                <c:pt idx="283">
                  <c:v>15.0</c:v>
                </c:pt>
                <c:pt idx="284">
                  <c:v>15.0</c:v>
                </c:pt>
                <c:pt idx="285">
                  <c:v>15.0</c:v>
                </c:pt>
                <c:pt idx="286">
                  <c:v>17.0</c:v>
                </c:pt>
                <c:pt idx="287">
                  <c:v>25.0</c:v>
                </c:pt>
                <c:pt idx="288">
                  <c:v>28.0</c:v>
                </c:pt>
                <c:pt idx="289">
                  <c:v>22.0</c:v>
                </c:pt>
                <c:pt idx="290">
                  <c:v>16.0</c:v>
                </c:pt>
                <c:pt idx="291">
                  <c:v>11.0</c:v>
                </c:pt>
                <c:pt idx="292">
                  <c:v>6.0</c:v>
                </c:pt>
                <c:pt idx="293">
                  <c:v>2.0</c:v>
                </c:pt>
                <c:pt idx="294">
                  <c:v>1.0</c:v>
                </c:pt>
                <c:pt idx="295">
                  <c:v>8.0</c:v>
                </c:pt>
                <c:pt idx="296">
                  <c:v>11.0</c:v>
                </c:pt>
                <c:pt idx="297">
                  <c:v>13.0</c:v>
                </c:pt>
                <c:pt idx="298">
                  <c:v>11.0</c:v>
                </c:pt>
                <c:pt idx="299">
                  <c:v>7.0</c:v>
                </c:pt>
                <c:pt idx="300">
                  <c:v>2.0</c:v>
                </c:pt>
                <c:pt idx="301">
                  <c:v>-4.0</c:v>
                </c:pt>
                <c:pt idx="302">
                  <c:v>-8.0</c:v>
                </c:pt>
                <c:pt idx="303">
                  <c:v>-14.0</c:v>
                </c:pt>
                <c:pt idx="304">
                  <c:v>-19.0</c:v>
                </c:pt>
                <c:pt idx="305">
                  <c:v>-22.0</c:v>
                </c:pt>
                <c:pt idx="306">
                  <c:v>-22.0</c:v>
                </c:pt>
                <c:pt idx="307">
                  <c:v>-14.0</c:v>
                </c:pt>
                <c:pt idx="308">
                  <c:v>0.0</c:v>
                </c:pt>
                <c:pt idx="309">
                  <c:v>16.0</c:v>
                </c:pt>
                <c:pt idx="310">
                  <c:v>37.0</c:v>
                </c:pt>
                <c:pt idx="311">
                  <c:v>55.0</c:v>
                </c:pt>
                <c:pt idx="312">
                  <c:v>63.0</c:v>
                </c:pt>
                <c:pt idx="313">
                  <c:v>67.0</c:v>
                </c:pt>
                <c:pt idx="314">
                  <c:v>64.0</c:v>
                </c:pt>
                <c:pt idx="315">
                  <c:v>52.0</c:v>
                </c:pt>
                <c:pt idx="316">
                  <c:v>41.0</c:v>
                </c:pt>
                <c:pt idx="317">
                  <c:v>29.0</c:v>
                </c:pt>
                <c:pt idx="318">
                  <c:v>17.0</c:v>
                </c:pt>
                <c:pt idx="319">
                  <c:v>5.0</c:v>
                </c:pt>
                <c:pt idx="320">
                  <c:v>-1.0</c:v>
                </c:pt>
                <c:pt idx="321">
                  <c:v>0.0</c:v>
                </c:pt>
                <c:pt idx="322">
                  <c:v>3.0</c:v>
                </c:pt>
                <c:pt idx="323">
                  <c:v>8.0</c:v>
                </c:pt>
                <c:pt idx="324">
                  <c:v>7.0</c:v>
                </c:pt>
                <c:pt idx="325">
                  <c:v>-1.0</c:v>
                </c:pt>
                <c:pt idx="326">
                  <c:v>-8.0</c:v>
                </c:pt>
                <c:pt idx="327">
                  <c:v>-18.0</c:v>
                </c:pt>
                <c:pt idx="328">
                  <c:v>-23.0</c:v>
                </c:pt>
                <c:pt idx="329">
                  <c:v>-26.0</c:v>
                </c:pt>
                <c:pt idx="330">
                  <c:v>-26.0</c:v>
                </c:pt>
                <c:pt idx="331">
                  <c:v>-24.0</c:v>
                </c:pt>
                <c:pt idx="332">
                  <c:v>-16.0</c:v>
                </c:pt>
                <c:pt idx="333">
                  <c:v>0.0</c:v>
                </c:pt>
                <c:pt idx="334">
                  <c:v>10.0</c:v>
                </c:pt>
                <c:pt idx="335">
                  <c:v>21.0</c:v>
                </c:pt>
                <c:pt idx="336">
                  <c:v>31.0</c:v>
                </c:pt>
                <c:pt idx="337">
                  <c:v>40.0</c:v>
                </c:pt>
                <c:pt idx="338">
                  <c:v>47.0</c:v>
                </c:pt>
                <c:pt idx="339">
                  <c:v>50.0</c:v>
                </c:pt>
                <c:pt idx="340">
                  <c:v>49.0</c:v>
                </c:pt>
              </c:numCache>
            </c:numRef>
          </c:xVal>
          <c:yVal>
            <c:numRef>
              <c:f>Sheet1!$C$2:$C$342</c:f>
              <c:numCache>
                <c:formatCode>General</c:formatCode>
                <c:ptCount val="341"/>
                <c:pt idx="0">
                  <c:v>0.0</c:v>
                </c:pt>
                <c:pt idx="1">
                  <c:v>-1.0</c:v>
                </c:pt>
                <c:pt idx="2">
                  <c:v>-2.0</c:v>
                </c:pt>
                <c:pt idx="3">
                  <c:v>-3.0</c:v>
                </c:pt>
                <c:pt idx="4">
                  <c:v>-4.0</c:v>
                </c:pt>
                <c:pt idx="5">
                  <c:v>-5.0</c:v>
                </c:pt>
                <c:pt idx="6">
                  <c:v>-6.0</c:v>
                </c:pt>
                <c:pt idx="7">
                  <c:v>-7.0</c:v>
                </c:pt>
                <c:pt idx="8">
                  <c:v>-8.0</c:v>
                </c:pt>
                <c:pt idx="9">
                  <c:v>-9.0</c:v>
                </c:pt>
                <c:pt idx="10">
                  <c:v>-10.0</c:v>
                </c:pt>
                <c:pt idx="11">
                  <c:v>-11.0</c:v>
                </c:pt>
                <c:pt idx="12">
                  <c:v>-12.0</c:v>
                </c:pt>
                <c:pt idx="13">
                  <c:v>-13.0</c:v>
                </c:pt>
                <c:pt idx="14">
                  <c:v>-14.0</c:v>
                </c:pt>
                <c:pt idx="15">
                  <c:v>-15.0</c:v>
                </c:pt>
                <c:pt idx="16">
                  <c:v>-16.0</c:v>
                </c:pt>
                <c:pt idx="17">
                  <c:v>-17.0</c:v>
                </c:pt>
                <c:pt idx="18">
                  <c:v>-18.0</c:v>
                </c:pt>
                <c:pt idx="19">
                  <c:v>-19.0</c:v>
                </c:pt>
                <c:pt idx="20">
                  <c:v>-20.0</c:v>
                </c:pt>
                <c:pt idx="21">
                  <c:v>-21.0</c:v>
                </c:pt>
                <c:pt idx="22">
                  <c:v>-22.0</c:v>
                </c:pt>
                <c:pt idx="23">
                  <c:v>-23.0</c:v>
                </c:pt>
                <c:pt idx="24">
                  <c:v>-24.0</c:v>
                </c:pt>
                <c:pt idx="25">
                  <c:v>-25.0</c:v>
                </c:pt>
                <c:pt idx="26">
                  <c:v>-26.0</c:v>
                </c:pt>
                <c:pt idx="27">
                  <c:v>-27.0</c:v>
                </c:pt>
                <c:pt idx="28">
                  <c:v>-28.0</c:v>
                </c:pt>
                <c:pt idx="29">
                  <c:v>-29.0</c:v>
                </c:pt>
                <c:pt idx="30">
                  <c:v>-30.0</c:v>
                </c:pt>
                <c:pt idx="31">
                  <c:v>-31.0</c:v>
                </c:pt>
                <c:pt idx="32">
                  <c:v>-32.0</c:v>
                </c:pt>
                <c:pt idx="33">
                  <c:v>-33.0</c:v>
                </c:pt>
                <c:pt idx="34">
                  <c:v>-34.0</c:v>
                </c:pt>
                <c:pt idx="35">
                  <c:v>-35.0</c:v>
                </c:pt>
                <c:pt idx="36">
                  <c:v>-36.0</c:v>
                </c:pt>
                <c:pt idx="37">
                  <c:v>-37.0</c:v>
                </c:pt>
                <c:pt idx="38">
                  <c:v>-38.0</c:v>
                </c:pt>
                <c:pt idx="39">
                  <c:v>-39.0</c:v>
                </c:pt>
                <c:pt idx="40">
                  <c:v>-40.0</c:v>
                </c:pt>
                <c:pt idx="41">
                  <c:v>-41.0</c:v>
                </c:pt>
                <c:pt idx="42">
                  <c:v>-42.0</c:v>
                </c:pt>
                <c:pt idx="43">
                  <c:v>-43.0</c:v>
                </c:pt>
                <c:pt idx="44">
                  <c:v>-44.0</c:v>
                </c:pt>
                <c:pt idx="45">
                  <c:v>-45.0</c:v>
                </c:pt>
                <c:pt idx="46">
                  <c:v>-46.0</c:v>
                </c:pt>
                <c:pt idx="47">
                  <c:v>-47.0</c:v>
                </c:pt>
                <c:pt idx="48">
                  <c:v>-48.0</c:v>
                </c:pt>
                <c:pt idx="49">
                  <c:v>-49.0</c:v>
                </c:pt>
                <c:pt idx="50">
                  <c:v>-50.0</c:v>
                </c:pt>
                <c:pt idx="51">
                  <c:v>-51.0</c:v>
                </c:pt>
                <c:pt idx="52">
                  <c:v>-52.0</c:v>
                </c:pt>
                <c:pt idx="53">
                  <c:v>-53.0</c:v>
                </c:pt>
                <c:pt idx="54">
                  <c:v>-54.0</c:v>
                </c:pt>
                <c:pt idx="55">
                  <c:v>-55.0</c:v>
                </c:pt>
                <c:pt idx="56">
                  <c:v>-56.0</c:v>
                </c:pt>
                <c:pt idx="57">
                  <c:v>-57.0</c:v>
                </c:pt>
                <c:pt idx="58">
                  <c:v>-58.0</c:v>
                </c:pt>
                <c:pt idx="59">
                  <c:v>-59.0</c:v>
                </c:pt>
                <c:pt idx="60">
                  <c:v>-60.0</c:v>
                </c:pt>
                <c:pt idx="61">
                  <c:v>-61.0</c:v>
                </c:pt>
                <c:pt idx="62">
                  <c:v>-62.0</c:v>
                </c:pt>
                <c:pt idx="63">
                  <c:v>-63.0</c:v>
                </c:pt>
                <c:pt idx="64">
                  <c:v>-64.0</c:v>
                </c:pt>
                <c:pt idx="65">
                  <c:v>-65.0</c:v>
                </c:pt>
                <c:pt idx="66">
                  <c:v>-66.0</c:v>
                </c:pt>
                <c:pt idx="67">
                  <c:v>-67.0</c:v>
                </c:pt>
                <c:pt idx="68">
                  <c:v>-68.0</c:v>
                </c:pt>
                <c:pt idx="69">
                  <c:v>-69.0</c:v>
                </c:pt>
                <c:pt idx="70">
                  <c:v>-70.0</c:v>
                </c:pt>
                <c:pt idx="71">
                  <c:v>-71.0</c:v>
                </c:pt>
                <c:pt idx="72">
                  <c:v>-72.0</c:v>
                </c:pt>
                <c:pt idx="73">
                  <c:v>-73.0</c:v>
                </c:pt>
                <c:pt idx="74">
                  <c:v>-74.0</c:v>
                </c:pt>
                <c:pt idx="75">
                  <c:v>-75.0</c:v>
                </c:pt>
                <c:pt idx="76">
                  <c:v>-76.0</c:v>
                </c:pt>
                <c:pt idx="77">
                  <c:v>-77.0</c:v>
                </c:pt>
                <c:pt idx="78">
                  <c:v>-78.0</c:v>
                </c:pt>
                <c:pt idx="79">
                  <c:v>-79.0</c:v>
                </c:pt>
                <c:pt idx="80">
                  <c:v>-80.0</c:v>
                </c:pt>
                <c:pt idx="81">
                  <c:v>-81.0</c:v>
                </c:pt>
                <c:pt idx="82">
                  <c:v>-82.0</c:v>
                </c:pt>
                <c:pt idx="83">
                  <c:v>-83.0</c:v>
                </c:pt>
                <c:pt idx="84">
                  <c:v>-84.0</c:v>
                </c:pt>
                <c:pt idx="85">
                  <c:v>-85.0</c:v>
                </c:pt>
                <c:pt idx="86">
                  <c:v>-86.0</c:v>
                </c:pt>
                <c:pt idx="87">
                  <c:v>-87.0</c:v>
                </c:pt>
                <c:pt idx="88">
                  <c:v>-88.0</c:v>
                </c:pt>
                <c:pt idx="89">
                  <c:v>-89.0</c:v>
                </c:pt>
                <c:pt idx="90">
                  <c:v>-90.0</c:v>
                </c:pt>
                <c:pt idx="91">
                  <c:v>-91.0</c:v>
                </c:pt>
                <c:pt idx="92">
                  <c:v>-92.0</c:v>
                </c:pt>
                <c:pt idx="93">
                  <c:v>-93.0</c:v>
                </c:pt>
                <c:pt idx="94">
                  <c:v>-94.0</c:v>
                </c:pt>
                <c:pt idx="95">
                  <c:v>-95.0</c:v>
                </c:pt>
                <c:pt idx="96">
                  <c:v>-96.0</c:v>
                </c:pt>
                <c:pt idx="97">
                  <c:v>-97.0</c:v>
                </c:pt>
                <c:pt idx="98">
                  <c:v>-98.0</c:v>
                </c:pt>
                <c:pt idx="99">
                  <c:v>-99.0</c:v>
                </c:pt>
                <c:pt idx="100">
                  <c:v>-100.0</c:v>
                </c:pt>
                <c:pt idx="101">
                  <c:v>-101.0</c:v>
                </c:pt>
                <c:pt idx="102">
                  <c:v>-102.0</c:v>
                </c:pt>
                <c:pt idx="103">
                  <c:v>-103.0</c:v>
                </c:pt>
                <c:pt idx="104">
                  <c:v>-104.0</c:v>
                </c:pt>
                <c:pt idx="105">
                  <c:v>-105.0</c:v>
                </c:pt>
                <c:pt idx="106">
                  <c:v>-106.0</c:v>
                </c:pt>
                <c:pt idx="107">
                  <c:v>-107.0</c:v>
                </c:pt>
                <c:pt idx="108">
                  <c:v>-108.0</c:v>
                </c:pt>
                <c:pt idx="109">
                  <c:v>-109.0</c:v>
                </c:pt>
                <c:pt idx="110">
                  <c:v>-110.0</c:v>
                </c:pt>
                <c:pt idx="111">
                  <c:v>-111.0</c:v>
                </c:pt>
                <c:pt idx="112">
                  <c:v>-112.0</c:v>
                </c:pt>
                <c:pt idx="113">
                  <c:v>-113.0</c:v>
                </c:pt>
                <c:pt idx="114">
                  <c:v>-114.0</c:v>
                </c:pt>
                <c:pt idx="115">
                  <c:v>-115.0</c:v>
                </c:pt>
                <c:pt idx="116">
                  <c:v>-116.0</c:v>
                </c:pt>
                <c:pt idx="117">
                  <c:v>-117.0</c:v>
                </c:pt>
                <c:pt idx="118">
                  <c:v>-118.0</c:v>
                </c:pt>
                <c:pt idx="119">
                  <c:v>-119.0</c:v>
                </c:pt>
                <c:pt idx="120">
                  <c:v>-120.0</c:v>
                </c:pt>
                <c:pt idx="121">
                  <c:v>-121.0</c:v>
                </c:pt>
                <c:pt idx="122">
                  <c:v>-122.0</c:v>
                </c:pt>
                <c:pt idx="123">
                  <c:v>-123.0</c:v>
                </c:pt>
                <c:pt idx="124">
                  <c:v>-124.0</c:v>
                </c:pt>
                <c:pt idx="125">
                  <c:v>-125.0</c:v>
                </c:pt>
                <c:pt idx="126">
                  <c:v>-126.0</c:v>
                </c:pt>
                <c:pt idx="127">
                  <c:v>-127.0</c:v>
                </c:pt>
                <c:pt idx="128">
                  <c:v>-128.0</c:v>
                </c:pt>
                <c:pt idx="129">
                  <c:v>-129.0</c:v>
                </c:pt>
                <c:pt idx="130">
                  <c:v>-130.0</c:v>
                </c:pt>
                <c:pt idx="131">
                  <c:v>-131.0</c:v>
                </c:pt>
                <c:pt idx="132">
                  <c:v>-132.0</c:v>
                </c:pt>
                <c:pt idx="133">
                  <c:v>-133.0</c:v>
                </c:pt>
                <c:pt idx="134">
                  <c:v>-134.0</c:v>
                </c:pt>
                <c:pt idx="135">
                  <c:v>-135.0</c:v>
                </c:pt>
                <c:pt idx="136">
                  <c:v>-136.0</c:v>
                </c:pt>
                <c:pt idx="137">
                  <c:v>-137.0</c:v>
                </c:pt>
                <c:pt idx="138">
                  <c:v>-138.0</c:v>
                </c:pt>
                <c:pt idx="139">
                  <c:v>-139.0</c:v>
                </c:pt>
                <c:pt idx="140">
                  <c:v>-140.0</c:v>
                </c:pt>
                <c:pt idx="141">
                  <c:v>-141.0</c:v>
                </c:pt>
                <c:pt idx="142">
                  <c:v>-142.0</c:v>
                </c:pt>
                <c:pt idx="143">
                  <c:v>-143.0</c:v>
                </c:pt>
                <c:pt idx="144">
                  <c:v>-144.0</c:v>
                </c:pt>
                <c:pt idx="145">
                  <c:v>-145.0</c:v>
                </c:pt>
                <c:pt idx="146">
                  <c:v>-146.0</c:v>
                </c:pt>
                <c:pt idx="147">
                  <c:v>-147.0</c:v>
                </c:pt>
                <c:pt idx="148">
                  <c:v>-148.0</c:v>
                </c:pt>
                <c:pt idx="149">
                  <c:v>-149.0</c:v>
                </c:pt>
                <c:pt idx="150">
                  <c:v>-150.0</c:v>
                </c:pt>
                <c:pt idx="151">
                  <c:v>-151.0</c:v>
                </c:pt>
                <c:pt idx="152">
                  <c:v>-152.0</c:v>
                </c:pt>
                <c:pt idx="153">
                  <c:v>-153.0</c:v>
                </c:pt>
                <c:pt idx="154">
                  <c:v>-154.0</c:v>
                </c:pt>
                <c:pt idx="155">
                  <c:v>-155.0</c:v>
                </c:pt>
                <c:pt idx="156">
                  <c:v>-156.0</c:v>
                </c:pt>
                <c:pt idx="157">
                  <c:v>-157.0</c:v>
                </c:pt>
                <c:pt idx="158">
                  <c:v>-158.0</c:v>
                </c:pt>
                <c:pt idx="159">
                  <c:v>-159.0</c:v>
                </c:pt>
                <c:pt idx="160">
                  <c:v>-160.0</c:v>
                </c:pt>
                <c:pt idx="161">
                  <c:v>-161.0</c:v>
                </c:pt>
                <c:pt idx="162">
                  <c:v>-162.0</c:v>
                </c:pt>
                <c:pt idx="163">
                  <c:v>-163.0</c:v>
                </c:pt>
                <c:pt idx="164">
                  <c:v>-164.0</c:v>
                </c:pt>
                <c:pt idx="165">
                  <c:v>-165.0</c:v>
                </c:pt>
                <c:pt idx="166">
                  <c:v>-166.0</c:v>
                </c:pt>
                <c:pt idx="167">
                  <c:v>-167.0</c:v>
                </c:pt>
                <c:pt idx="168">
                  <c:v>-168.0</c:v>
                </c:pt>
                <c:pt idx="169">
                  <c:v>-169.0</c:v>
                </c:pt>
                <c:pt idx="170">
                  <c:v>-170.0</c:v>
                </c:pt>
                <c:pt idx="171">
                  <c:v>-171.0</c:v>
                </c:pt>
                <c:pt idx="172">
                  <c:v>-172.0</c:v>
                </c:pt>
                <c:pt idx="173">
                  <c:v>-173.0</c:v>
                </c:pt>
                <c:pt idx="174">
                  <c:v>-174.0</c:v>
                </c:pt>
                <c:pt idx="175">
                  <c:v>-175.0</c:v>
                </c:pt>
                <c:pt idx="176">
                  <c:v>-176.0</c:v>
                </c:pt>
                <c:pt idx="177">
                  <c:v>-177.0</c:v>
                </c:pt>
                <c:pt idx="178">
                  <c:v>-178.0</c:v>
                </c:pt>
                <c:pt idx="179">
                  <c:v>-179.0</c:v>
                </c:pt>
                <c:pt idx="180">
                  <c:v>-180.0</c:v>
                </c:pt>
                <c:pt idx="181">
                  <c:v>-181.0</c:v>
                </c:pt>
                <c:pt idx="182">
                  <c:v>-182.0</c:v>
                </c:pt>
                <c:pt idx="183">
                  <c:v>-183.0</c:v>
                </c:pt>
                <c:pt idx="184">
                  <c:v>-184.0</c:v>
                </c:pt>
                <c:pt idx="185">
                  <c:v>-185.0</c:v>
                </c:pt>
                <c:pt idx="186">
                  <c:v>-186.0</c:v>
                </c:pt>
                <c:pt idx="187">
                  <c:v>-187.0</c:v>
                </c:pt>
                <c:pt idx="188">
                  <c:v>-188.0</c:v>
                </c:pt>
                <c:pt idx="189">
                  <c:v>-189.0</c:v>
                </c:pt>
                <c:pt idx="190">
                  <c:v>-190.0</c:v>
                </c:pt>
                <c:pt idx="191">
                  <c:v>-191.0</c:v>
                </c:pt>
                <c:pt idx="192">
                  <c:v>-192.0</c:v>
                </c:pt>
                <c:pt idx="193">
                  <c:v>-193.0</c:v>
                </c:pt>
                <c:pt idx="194">
                  <c:v>-194.0</c:v>
                </c:pt>
                <c:pt idx="195">
                  <c:v>-195.0</c:v>
                </c:pt>
                <c:pt idx="196">
                  <c:v>-196.0</c:v>
                </c:pt>
                <c:pt idx="197">
                  <c:v>-197.0</c:v>
                </c:pt>
                <c:pt idx="198">
                  <c:v>-198.0</c:v>
                </c:pt>
                <c:pt idx="199">
                  <c:v>-199.0</c:v>
                </c:pt>
                <c:pt idx="200">
                  <c:v>-200.0</c:v>
                </c:pt>
                <c:pt idx="201">
                  <c:v>-201.0</c:v>
                </c:pt>
                <c:pt idx="202">
                  <c:v>-202.0</c:v>
                </c:pt>
                <c:pt idx="203">
                  <c:v>-203.0</c:v>
                </c:pt>
                <c:pt idx="204">
                  <c:v>-204.0</c:v>
                </c:pt>
                <c:pt idx="205">
                  <c:v>-205.0</c:v>
                </c:pt>
                <c:pt idx="206">
                  <c:v>-206.0</c:v>
                </c:pt>
                <c:pt idx="207">
                  <c:v>-207.0</c:v>
                </c:pt>
                <c:pt idx="208">
                  <c:v>-208.0</c:v>
                </c:pt>
                <c:pt idx="209">
                  <c:v>-209.0</c:v>
                </c:pt>
                <c:pt idx="210">
                  <c:v>-210.0</c:v>
                </c:pt>
                <c:pt idx="211">
                  <c:v>-211.0</c:v>
                </c:pt>
                <c:pt idx="212">
                  <c:v>-212.0</c:v>
                </c:pt>
                <c:pt idx="213">
                  <c:v>-213.0</c:v>
                </c:pt>
                <c:pt idx="214">
                  <c:v>-214.0</c:v>
                </c:pt>
                <c:pt idx="215">
                  <c:v>-215.0</c:v>
                </c:pt>
                <c:pt idx="216">
                  <c:v>-216.0</c:v>
                </c:pt>
                <c:pt idx="217">
                  <c:v>-217.0</c:v>
                </c:pt>
                <c:pt idx="218">
                  <c:v>-218.0</c:v>
                </c:pt>
                <c:pt idx="219">
                  <c:v>-219.0</c:v>
                </c:pt>
                <c:pt idx="220">
                  <c:v>-220.0</c:v>
                </c:pt>
                <c:pt idx="221">
                  <c:v>-221.0</c:v>
                </c:pt>
                <c:pt idx="222">
                  <c:v>-222.0</c:v>
                </c:pt>
                <c:pt idx="223">
                  <c:v>-223.0</c:v>
                </c:pt>
                <c:pt idx="224">
                  <c:v>-224.0</c:v>
                </c:pt>
                <c:pt idx="225">
                  <c:v>-225.0</c:v>
                </c:pt>
                <c:pt idx="226">
                  <c:v>-226.0</c:v>
                </c:pt>
                <c:pt idx="227">
                  <c:v>-227.0</c:v>
                </c:pt>
                <c:pt idx="228">
                  <c:v>-228.0</c:v>
                </c:pt>
                <c:pt idx="229">
                  <c:v>-229.0</c:v>
                </c:pt>
                <c:pt idx="230">
                  <c:v>-230.0</c:v>
                </c:pt>
                <c:pt idx="231">
                  <c:v>-231.0</c:v>
                </c:pt>
                <c:pt idx="232">
                  <c:v>-232.0</c:v>
                </c:pt>
                <c:pt idx="233">
                  <c:v>-233.0</c:v>
                </c:pt>
                <c:pt idx="234">
                  <c:v>-234.0</c:v>
                </c:pt>
                <c:pt idx="235">
                  <c:v>-235.0</c:v>
                </c:pt>
                <c:pt idx="236">
                  <c:v>-236.0</c:v>
                </c:pt>
                <c:pt idx="237">
                  <c:v>-237.0</c:v>
                </c:pt>
                <c:pt idx="238">
                  <c:v>-238.0</c:v>
                </c:pt>
                <c:pt idx="239">
                  <c:v>-239.0</c:v>
                </c:pt>
                <c:pt idx="240">
                  <c:v>-240.0</c:v>
                </c:pt>
                <c:pt idx="241">
                  <c:v>-241.0</c:v>
                </c:pt>
                <c:pt idx="242">
                  <c:v>-242.0</c:v>
                </c:pt>
                <c:pt idx="243">
                  <c:v>-243.0</c:v>
                </c:pt>
                <c:pt idx="244">
                  <c:v>-244.0</c:v>
                </c:pt>
                <c:pt idx="245">
                  <c:v>-245.0</c:v>
                </c:pt>
                <c:pt idx="246">
                  <c:v>-246.0</c:v>
                </c:pt>
                <c:pt idx="247">
                  <c:v>-247.0</c:v>
                </c:pt>
                <c:pt idx="248">
                  <c:v>-248.0</c:v>
                </c:pt>
                <c:pt idx="249">
                  <c:v>-249.0</c:v>
                </c:pt>
                <c:pt idx="250">
                  <c:v>-250.0</c:v>
                </c:pt>
                <c:pt idx="251">
                  <c:v>-251.0</c:v>
                </c:pt>
                <c:pt idx="252">
                  <c:v>-252.0</c:v>
                </c:pt>
                <c:pt idx="253">
                  <c:v>-253.0</c:v>
                </c:pt>
                <c:pt idx="254">
                  <c:v>-254.0</c:v>
                </c:pt>
                <c:pt idx="255">
                  <c:v>-255.0</c:v>
                </c:pt>
                <c:pt idx="256">
                  <c:v>-256.0</c:v>
                </c:pt>
                <c:pt idx="257">
                  <c:v>-257.0</c:v>
                </c:pt>
                <c:pt idx="258">
                  <c:v>-258.0</c:v>
                </c:pt>
                <c:pt idx="259">
                  <c:v>-259.0</c:v>
                </c:pt>
                <c:pt idx="260">
                  <c:v>-260.0</c:v>
                </c:pt>
                <c:pt idx="261">
                  <c:v>-261.0</c:v>
                </c:pt>
                <c:pt idx="262">
                  <c:v>-262.0</c:v>
                </c:pt>
                <c:pt idx="263">
                  <c:v>-263.0</c:v>
                </c:pt>
                <c:pt idx="264">
                  <c:v>-264.0</c:v>
                </c:pt>
                <c:pt idx="265">
                  <c:v>-265.0</c:v>
                </c:pt>
                <c:pt idx="266">
                  <c:v>-266.0</c:v>
                </c:pt>
                <c:pt idx="267">
                  <c:v>-267.0</c:v>
                </c:pt>
                <c:pt idx="268">
                  <c:v>-268.0</c:v>
                </c:pt>
                <c:pt idx="269">
                  <c:v>-269.0</c:v>
                </c:pt>
                <c:pt idx="270">
                  <c:v>-270.0</c:v>
                </c:pt>
                <c:pt idx="271">
                  <c:v>-271.0</c:v>
                </c:pt>
                <c:pt idx="272">
                  <c:v>-272.0</c:v>
                </c:pt>
                <c:pt idx="273">
                  <c:v>-273.0</c:v>
                </c:pt>
                <c:pt idx="274">
                  <c:v>-274.0</c:v>
                </c:pt>
                <c:pt idx="275">
                  <c:v>-275.0</c:v>
                </c:pt>
                <c:pt idx="276">
                  <c:v>-276.0</c:v>
                </c:pt>
                <c:pt idx="277">
                  <c:v>-277.0</c:v>
                </c:pt>
                <c:pt idx="278">
                  <c:v>-278.0</c:v>
                </c:pt>
                <c:pt idx="279">
                  <c:v>-279.0</c:v>
                </c:pt>
                <c:pt idx="280">
                  <c:v>-280.0</c:v>
                </c:pt>
                <c:pt idx="281">
                  <c:v>-281.0</c:v>
                </c:pt>
                <c:pt idx="282">
                  <c:v>-282.0</c:v>
                </c:pt>
                <c:pt idx="283">
                  <c:v>-283.0</c:v>
                </c:pt>
                <c:pt idx="284">
                  <c:v>-284.0</c:v>
                </c:pt>
                <c:pt idx="285">
                  <c:v>-285.0</c:v>
                </c:pt>
                <c:pt idx="286">
                  <c:v>-286.0</c:v>
                </c:pt>
                <c:pt idx="287">
                  <c:v>-287.0</c:v>
                </c:pt>
                <c:pt idx="288">
                  <c:v>-288.0</c:v>
                </c:pt>
                <c:pt idx="289">
                  <c:v>-289.0</c:v>
                </c:pt>
                <c:pt idx="290">
                  <c:v>-290.0</c:v>
                </c:pt>
                <c:pt idx="291">
                  <c:v>-291.0</c:v>
                </c:pt>
                <c:pt idx="292">
                  <c:v>-292.0</c:v>
                </c:pt>
                <c:pt idx="293">
                  <c:v>-293.0</c:v>
                </c:pt>
                <c:pt idx="294">
                  <c:v>-294.0</c:v>
                </c:pt>
                <c:pt idx="295">
                  <c:v>-295.0</c:v>
                </c:pt>
                <c:pt idx="296">
                  <c:v>-296.0</c:v>
                </c:pt>
                <c:pt idx="297">
                  <c:v>-297.0</c:v>
                </c:pt>
                <c:pt idx="298">
                  <c:v>-298.0</c:v>
                </c:pt>
                <c:pt idx="299">
                  <c:v>-299.0</c:v>
                </c:pt>
                <c:pt idx="300">
                  <c:v>-300.0</c:v>
                </c:pt>
                <c:pt idx="301">
                  <c:v>-301.0</c:v>
                </c:pt>
                <c:pt idx="302">
                  <c:v>-302.0</c:v>
                </c:pt>
                <c:pt idx="303">
                  <c:v>-303.0</c:v>
                </c:pt>
                <c:pt idx="304">
                  <c:v>-304.0</c:v>
                </c:pt>
                <c:pt idx="305">
                  <c:v>-305.0</c:v>
                </c:pt>
                <c:pt idx="306">
                  <c:v>-306.0</c:v>
                </c:pt>
                <c:pt idx="307">
                  <c:v>-307.0</c:v>
                </c:pt>
                <c:pt idx="308">
                  <c:v>-308.0</c:v>
                </c:pt>
                <c:pt idx="309">
                  <c:v>-309.0</c:v>
                </c:pt>
                <c:pt idx="310">
                  <c:v>-310.0</c:v>
                </c:pt>
                <c:pt idx="311">
                  <c:v>-311.0</c:v>
                </c:pt>
                <c:pt idx="312">
                  <c:v>-312.0</c:v>
                </c:pt>
                <c:pt idx="313">
                  <c:v>-313.0</c:v>
                </c:pt>
                <c:pt idx="314">
                  <c:v>-314.0</c:v>
                </c:pt>
                <c:pt idx="315">
                  <c:v>-315.0</c:v>
                </c:pt>
                <c:pt idx="316">
                  <c:v>-316.0</c:v>
                </c:pt>
                <c:pt idx="317">
                  <c:v>-317.0</c:v>
                </c:pt>
                <c:pt idx="318">
                  <c:v>-318.0</c:v>
                </c:pt>
                <c:pt idx="319">
                  <c:v>-319.0</c:v>
                </c:pt>
                <c:pt idx="320">
                  <c:v>-320.0</c:v>
                </c:pt>
                <c:pt idx="321">
                  <c:v>-321.0</c:v>
                </c:pt>
                <c:pt idx="322">
                  <c:v>-322.0</c:v>
                </c:pt>
                <c:pt idx="323">
                  <c:v>-323.0</c:v>
                </c:pt>
                <c:pt idx="324">
                  <c:v>-324.0</c:v>
                </c:pt>
                <c:pt idx="325">
                  <c:v>-325.0</c:v>
                </c:pt>
                <c:pt idx="326">
                  <c:v>-326.0</c:v>
                </c:pt>
                <c:pt idx="327">
                  <c:v>-327.0</c:v>
                </c:pt>
                <c:pt idx="328">
                  <c:v>-328.0</c:v>
                </c:pt>
                <c:pt idx="329">
                  <c:v>-329.0</c:v>
                </c:pt>
                <c:pt idx="330">
                  <c:v>-330.0</c:v>
                </c:pt>
                <c:pt idx="331">
                  <c:v>-331.0</c:v>
                </c:pt>
                <c:pt idx="332">
                  <c:v>-332.0</c:v>
                </c:pt>
                <c:pt idx="333">
                  <c:v>-333.0</c:v>
                </c:pt>
                <c:pt idx="334">
                  <c:v>-334.0</c:v>
                </c:pt>
                <c:pt idx="335">
                  <c:v>-335.0</c:v>
                </c:pt>
                <c:pt idx="336">
                  <c:v>-336.0</c:v>
                </c:pt>
                <c:pt idx="337">
                  <c:v>-337.0</c:v>
                </c:pt>
                <c:pt idx="338">
                  <c:v>-338.0</c:v>
                </c:pt>
                <c:pt idx="339">
                  <c:v>-339.0</c:v>
                </c:pt>
                <c:pt idx="340">
                  <c:v>-340.0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9559144"/>
        <c:axId val="-2129313096"/>
      </c:scatterChart>
      <c:valAx>
        <c:axId val="-2129559144"/>
        <c:scaling>
          <c:orientation val="minMax"/>
          <c:max val="225.0"/>
          <c:min val="-150.0"/>
        </c:scaling>
        <c:delete val="1"/>
        <c:axPos val="b"/>
        <c:numFmt formatCode="General" sourceLinked="1"/>
        <c:majorTickMark val="none"/>
        <c:minorTickMark val="none"/>
        <c:tickLblPos val="none"/>
        <c:crossAx val="-2129313096"/>
        <c:crosses val="autoZero"/>
        <c:crossBetween val="midCat"/>
        <c:majorUnit val="50.0"/>
        <c:minorUnit val="25.0"/>
      </c:valAx>
      <c:valAx>
        <c:axId val="-2129313096"/>
        <c:scaling>
          <c:orientation val="minMax"/>
          <c:max val="0.0"/>
          <c:min val="-350.0"/>
        </c:scaling>
        <c:delete val="1"/>
        <c:axPos val="l"/>
        <c:numFmt formatCode="General" sourceLinked="1"/>
        <c:majorTickMark val="none"/>
        <c:minorTickMark val="none"/>
        <c:tickLblPos val="none"/>
        <c:crossAx val="-2129559144"/>
        <c:crosses val="autoZero"/>
        <c:crossBetween val="midCat"/>
        <c:majorUnit val="25.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 w="2222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Sheet1!$P$3:$P$682</c:f>
              <c:numCache>
                <c:formatCode>General</c:formatCode>
                <c:ptCount val="680"/>
                <c:pt idx="0">
                  <c:v>-35.0</c:v>
                </c:pt>
                <c:pt idx="1">
                  <c:v>-42.0</c:v>
                </c:pt>
                <c:pt idx="2">
                  <c:v>20.0</c:v>
                </c:pt>
                <c:pt idx="3">
                  <c:v>4.0</c:v>
                </c:pt>
                <c:pt idx="4">
                  <c:v>9.0</c:v>
                </c:pt>
                <c:pt idx="5">
                  <c:v>8.0</c:v>
                </c:pt>
                <c:pt idx="6">
                  <c:v>41.0</c:v>
                </c:pt>
                <c:pt idx="7">
                  <c:v>-12.0</c:v>
                </c:pt>
                <c:pt idx="8">
                  <c:v>-30.0</c:v>
                </c:pt>
                <c:pt idx="9">
                  <c:v>-41.0</c:v>
                </c:pt>
                <c:pt idx="10">
                  <c:v>-36.0</c:v>
                </c:pt>
                <c:pt idx="11">
                  <c:v>-51.0</c:v>
                </c:pt>
                <c:pt idx="12">
                  <c:v>-32.0</c:v>
                </c:pt>
                <c:pt idx="13">
                  <c:v>-33.0</c:v>
                </c:pt>
                <c:pt idx="14">
                  <c:v>-11.0</c:v>
                </c:pt>
                <c:pt idx="15">
                  <c:v>31.0</c:v>
                </c:pt>
                <c:pt idx="16">
                  <c:v>18.0</c:v>
                </c:pt>
                <c:pt idx="17">
                  <c:v>-18.0</c:v>
                </c:pt>
                <c:pt idx="18">
                  <c:v>-14.0</c:v>
                </c:pt>
                <c:pt idx="19">
                  <c:v>1.0</c:v>
                </c:pt>
                <c:pt idx="20">
                  <c:v>22.0</c:v>
                </c:pt>
                <c:pt idx="21">
                  <c:v>38.0</c:v>
                </c:pt>
                <c:pt idx="22">
                  <c:v>43.0</c:v>
                </c:pt>
                <c:pt idx="23">
                  <c:v>37.0</c:v>
                </c:pt>
                <c:pt idx="24">
                  <c:v>25.0</c:v>
                </c:pt>
                <c:pt idx="25">
                  <c:v>0.0</c:v>
                </c:pt>
                <c:pt idx="26">
                  <c:v>-3.0</c:v>
                </c:pt>
                <c:pt idx="27">
                  <c:v>-2.0</c:v>
                </c:pt>
                <c:pt idx="28">
                  <c:v>12.0</c:v>
                </c:pt>
                <c:pt idx="29">
                  <c:v>7.0</c:v>
                </c:pt>
                <c:pt idx="30">
                  <c:v>1.0</c:v>
                </c:pt>
                <c:pt idx="31">
                  <c:v>6.0</c:v>
                </c:pt>
                <c:pt idx="32">
                  <c:v>1.0</c:v>
                </c:pt>
                <c:pt idx="33">
                  <c:v>2.0</c:v>
                </c:pt>
                <c:pt idx="34">
                  <c:v>7.0</c:v>
                </c:pt>
                <c:pt idx="35">
                  <c:v>-7.0</c:v>
                </c:pt>
                <c:pt idx="36">
                  <c:v>-23.0</c:v>
                </c:pt>
                <c:pt idx="37">
                  <c:v>10.0</c:v>
                </c:pt>
                <c:pt idx="38">
                  <c:v>22.0</c:v>
                </c:pt>
                <c:pt idx="39">
                  <c:v>31.0</c:v>
                </c:pt>
                <c:pt idx="40">
                  <c:v>27.0</c:v>
                </c:pt>
                <c:pt idx="41">
                  <c:v>25.0</c:v>
                </c:pt>
                <c:pt idx="42">
                  <c:v>43.0</c:v>
                </c:pt>
                <c:pt idx="43">
                  <c:v>28.0</c:v>
                </c:pt>
                <c:pt idx="44">
                  <c:v>17.0</c:v>
                </c:pt>
                <c:pt idx="45">
                  <c:v>4.0</c:v>
                </c:pt>
                <c:pt idx="46">
                  <c:v>9.0</c:v>
                </c:pt>
                <c:pt idx="47">
                  <c:v>11.0</c:v>
                </c:pt>
                <c:pt idx="48">
                  <c:v>38.0</c:v>
                </c:pt>
                <c:pt idx="49">
                  <c:v>32.0</c:v>
                </c:pt>
                <c:pt idx="50">
                  <c:v>15.0</c:v>
                </c:pt>
                <c:pt idx="51">
                  <c:v>7.0</c:v>
                </c:pt>
                <c:pt idx="52">
                  <c:v>31.0</c:v>
                </c:pt>
                <c:pt idx="53">
                  <c:v>65.0</c:v>
                </c:pt>
                <c:pt idx="54">
                  <c:v>50.0</c:v>
                </c:pt>
                <c:pt idx="55">
                  <c:v>14.0</c:v>
                </c:pt>
                <c:pt idx="56">
                  <c:v>21.0</c:v>
                </c:pt>
                <c:pt idx="57">
                  <c:v>4.0</c:v>
                </c:pt>
                <c:pt idx="58">
                  <c:v>-15.0</c:v>
                </c:pt>
                <c:pt idx="59">
                  <c:v>-9.0</c:v>
                </c:pt>
                <c:pt idx="60">
                  <c:v>-27.0</c:v>
                </c:pt>
                <c:pt idx="61">
                  <c:v>-28.0</c:v>
                </c:pt>
                <c:pt idx="62">
                  <c:v>-6.0</c:v>
                </c:pt>
                <c:pt idx="63">
                  <c:v>42.0</c:v>
                </c:pt>
                <c:pt idx="64">
                  <c:v>-25.0</c:v>
                </c:pt>
                <c:pt idx="65">
                  <c:v>-50.0</c:v>
                </c:pt>
                <c:pt idx="66">
                  <c:v>-46.0</c:v>
                </c:pt>
                <c:pt idx="67">
                  <c:v>-42.0</c:v>
                </c:pt>
                <c:pt idx="68">
                  <c:v>-47.0</c:v>
                </c:pt>
                <c:pt idx="69">
                  <c:v>-40.0</c:v>
                </c:pt>
                <c:pt idx="70">
                  <c:v>-35.0</c:v>
                </c:pt>
                <c:pt idx="71">
                  <c:v>-57.0</c:v>
                </c:pt>
                <c:pt idx="72">
                  <c:v>-56.0</c:v>
                </c:pt>
                <c:pt idx="73">
                  <c:v>-55.0</c:v>
                </c:pt>
                <c:pt idx="74">
                  <c:v>-65.0</c:v>
                </c:pt>
                <c:pt idx="75">
                  <c:v>-74.0</c:v>
                </c:pt>
                <c:pt idx="76">
                  <c:v>-71.0</c:v>
                </c:pt>
                <c:pt idx="77">
                  <c:v>-96.0</c:v>
                </c:pt>
                <c:pt idx="78">
                  <c:v>-95.0</c:v>
                </c:pt>
                <c:pt idx="79">
                  <c:v>-94.0</c:v>
                </c:pt>
                <c:pt idx="80">
                  <c:v>-87.0</c:v>
                </c:pt>
                <c:pt idx="81">
                  <c:v>-110.0</c:v>
                </c:pt>
                <c:pt idx="82">
                  <c:v>-108.0</c:v>
                </c:pt>
                <c:pt idx="83">
                  <c:v>-112.0</c:v>
                </c:pt>
                <c:pt idx="84">
                  <c:v>-108.0</c:v>
                </c:pt>
                <c:pt idx="85">
                  <c:v>-110.0</c:v>
                </c:pt>
                <c:pt idx="86">
                  <c:v>-104.0</c:v>
                </c:pt>
                <c:pt idx="87">
                  <c:v>-109.0</c:v>
                </c:pt>
                <c:pt idx="88">
                  <c:v>-75.0</c:v>
                </c:pt>
                <c:pt idx="89">
                  <c:v>-92.0</c:v>
                </c:pt>
                <c:pt idx="90">
                  <c:v>-60.0</c:v>
                </c:pt>
                <c:pt idx="91">
                  <c:v>-78.0</c:v>
                </c:pt>
                <c:pt idx="92">
                  <c:v>-64.0</c:v>
                </c:pt>
                <c:pt idx="93">
                  <c:v>-73.0</c:v>
                </c:pt>
                <c:pt idx="94">
                  <c:v>-38.0</c:v>
                </c:pt>
                <c:pt idx="95">
                  <c:v>-37.0</c:v>
                </c:pt>
                <c:pt idx="96">
                  <c:v>-35.0</c:v>
                </c:pt>
                <c:pt idx="97">
                  <c:v>-45.0</c:v>
                </c:pt>
                <c:pt idx="98">
                  <c:v>-24.0</c:v>
                </c:pt>
                <c:pt idx="99">
                  <c:v>-29.0</c:v>
                </c:pt>
                <c:pt idx="100">
                  <c:v>-31.0</c:v>
                </c:pt>
                <c:pt idx="101">
                  <c:v>-27.0</c:v>
                </c:pt>
                <c:pt idx="102">
                  <c:v>-34.0</c:v>
                </c:pt>
                <c:pt idx="103">
                  <c:v>-30.0</c:v>
                </c:pt>
                <c:pt idx="104">
                  <c:v>-85.0</c:v>
                </c:pt>
                <c:pt idx="105">
                  <c:v>-91.0</c:v>
                </c:pt>
                <c:pt idx="106">
                  <c:v>-88.0</c:v>
                </c:pt>
                <c:pt idx="107">
                  <c:v>-70.0</c:v>
                </c:pt>
                <c:pt idx="108">
                  <c:v>50.0</c:v>
                </c:pt>
                <c:pt idx="109">
                  <c:v>66.0</c:v>
                </c:pt>
                <c:pt idx="110">
                  <c:v>65.0</c:v>
                </c:pt>
                <c:pt idx="111">
                  <c:v>64.0</c:v>
                </c:pt>
                <c:pt idx="112">
                  <c:v>65.0</c:v>
                </c:pt>
                <c:pt idx="113">
                  <c:v>64.0</c:v>
                </c:pt>
                <c:pt idx="114">
                  <c:v>61.0</c:v>
                </c:pt>
                <c:pt idx="115">
                  <c:v>63.0</c:v>
                </c:pt>
                <c:pt idx="116">
                  <c:v>60.0</c:v>
                </c:pt>
                <c:pt idx="117">
                  <c:v>78.0</c:v>
                </c:pt>
                <c:pt idx="118">
                  <c:v>75.0</c:v>
                </c:pt>
                <c:pt idx="119">
                  <c:v>72.0</c:v>
                </c:pt>
                <c:pt idx="120">
                  <c:v>73.0</c:v>
                </c:pt>
                <c:pt idx="121">
                  <c:v>70.0</c:v>
                </c:pt>
                <c:pt idx="122">
                  <c:v>61.0</c:v>
                </c:pt>
                <c:pt idx="123">
                  <c:v>65.0</c:v>
                </c:pt>
                <c:pt idx="124">
                  <c:v>63.0</c:v>
                </c:pt>
                <c:pt idx="125">
                  <c:v>63.0</c:v>
                </c:pt>
                <c:pt idx="126">
                  <c:v>68.0</c:v>
                </c:pt>
                <c:pt idx="127">
                  <c:v>75.0</c:v>
                </c:pt>
                <c:pt idx="128">
                  <c:v>71.0</c:v>
                </c:pt>
                <c:pt idx="129">
                  <c:v>80.0</c:v>
                </c:pt>
                <c:pt idx="130">
                  <c:v>76.0</c:v>
                </c:pt>
                <c:pt idx="131">
                  <c:v>86.0</c:v>
                </c:pt>
                <c:pt idx="132">
                  <c:v>81.0</c:v>
                </c:pt>
                <c:pt idx="133">
                  <c:v>77.0</c:v>
                </c:pt>
                <c:pt idx="134">
                  <c:v>80.0</c:v>
                </c:pt>
                <c:pt idx="135">
                  <c:v>82.0</c:v>
                </c:pt>
                <c:pt idx="136">
                  <c:v>79.0</c:v>
                </c:pt>
                <c:pt idx="137">
                  <c:v>100.0</c:v>
                </c:pt>
                <c:pt idx="138">
                  <c:v>92.0</c:v>
                </c:pt>
                <c:pt idx="139">
                  <c:v>106.0</c:v>
                </c:pt>
                <c:pt idx="140">
                  <c:v>105.0</c:v>
                </c:pt>
                <c:pt idx="141">
                  <c:v>115.0</c:v>
                </c:pt>
                <c:pt idx="142">
                  <c:v>125.0</c:v>
                </c:pt>
                <c:pt idx="143">
                  <c:v>120.0</c:v>
                </c:pt>
                <c:pt idx="144">
                  <c:v>110.0</c:v>
                </c:pt>
                <c:pt idx="145">
                  <c:v>107.0</c:v>
                </c:pt>
                <c:pt idx="146">
                  <c:v>100.0</c:v>
                </c:pt>
                <c:pt idx="147">
                  <c:v>102.0</c:v>
                </c:pt>
                <c:pt idx="148">
                  <c:v>103.0</c:v>
                </c:pt>
                <c:pt idx="149">
                  <c:v>100.0</c:v>
                </c:pt>
                <c:pt idx="150">
                  <c:v>92.0</c:v>
                </c:pt>
                <c:pt idx="151">
                  <c:v>94.0</c:v>
                </c:pt>
                <c:pt idx="152">
                  <c:v>85.0</c:v>
                </c:pt>
                <c:pt idx="153">
                  <c:v>83.0</c:v>
                </c:pt>
                <c:pt idx="154">
                  <c:v>85.0</c:v>
                </c:pt>
                <c:pt idx="155">
                  <c:v>87.0</c:v>
                </c:pt>
                <c:pt idx="156">
                  <c:v>80.0</c:v>
                </c:pt>
                <c:pt idx="157">
                  <c:v>92.0</c:v>
                </c:pt>
                <c:pt idx="158">
                  <c:v>90.0</c:v>
                </c:pt>
                <c:pt idx="159">
                  <c:v>88.0</c:v>
                </c:pt>
                <c:pt idx="160">
                  <c:v>93.0</c:v>
                </c:pt>
                <c:pt idx="161">
                  <c:v>80.0</c:v>
                </c:pt>
                <c:pt idx="162">
                  <c:v>79.0</c:v>
                </c:pt>
                <c:pt idx="163">
                  <c:v>76.0</c:v>
                </c:pt>
                <c:pt idx="164">
                  <c:v>70.0</c:v>
                </c:pt>
                <c:pt idx="165">
                  <c:v>120.0</c:v>
                </c:pt>
                <c:pt idx="166">
                  <c:v>116.0</c:v>
                </c:pt>
                <c:pt idx="167">
                  <c:v>198.0</c:v>
                </c:pt>
                <c:pt idx="168">
                  <c:v>189.0</c:v>
                </c:pt>
                <c:pt idx="169">
                  <c:v>200.0</c:v>
                </c:pt>
                <c:pt idx="170">
                  <c:v>185.0</c:v>
                </c:pt>
                <c:pt idx="171">
                  <c:v>158.0</c:v>
                </c:pt>
                <c:pt idx="172">
                  <c:v>188.0</c:v>
                </c:pt>
                <c:pt idx="173">
                  <c:v>180.0</c:v>
                </c:pt>
                <c:pt idx="174">
                  <c:v>114.0</c:v>
                </c:pt>
                <c:pt idx="175">
                  <c:v>140.0</c:v>
                </c:pt>
                <c:pt idx="176">
                  <c:v>128.0</c:v>
                </c:pt>
                <c:pt idx="177">
                  <c:v>103.0</c:v>
                </c:pt>
                <c:pt idx="178">
                  <c:v>162.0</c:v>
                </c:pt>
                <c:pt idx="179">
                  <c:v>160.0</c:v>
                </c:pt>
                <c:pt idx="180">
                  <c:v>175.0</c:v>
                </c:pt>
                <c:pt idx="181">
                  <c:v>184.0</c:v>
                </c:pt>
                <c:pt idx="182">
                  <c:v>180.0</c:v>
                </c:pt>
                <c:pt idx="183">
                  <c:v>178.0</c:v>
                </c:pt>
                <c:pt idx="184">
                  <c:v>192.0</c:v>
                </c:pt>
                <c:pt idx="185">
                  <c:v>180.0</c:v>
                </c:pt>
                <c:pt idx="186">
                  <c:v>152.0</c:v>
                </c:pt>
                <c:pt idx="187">
                  <c:v>101.0</c:v>
                </c:pt>
                <c:pt idx="188">
                  <c:v>110.0</c:v>
                </c:pt>
                <c:pt idx="189">
                  <c:v>119.0</c:v>
                </c:pt>
                <c:pt idx="190">
                  <c:v>112.0</c:v>
                </c:pt>
                <c:pt idx="191">
                  <c:v>104.0</c:v>
                </c:pt>
                <c:pt idx="192">
                  <c:v>128.0</c:v>
                </c:pt>
                <c:pt idx="193">
                  <c:v>160.0</c:v>
                </c:pt>
                <c:pt idx="194">
                  <c:v>154.0</c:v>
                </c:pt>
                <c:pt idx="195">
                  <c:v>148.0</c:v>
                </c:pt>
                <c:pt idx="196">
                  <c:v>140.0</c:v>
                </c:pt>
                <c:pt idx="197">
                  <c:v>119.0</c:v>
                </c:pt>
                <c:pt idx="198">
                  <c:v>125.0</c:v>
                </c:pt>
                <c:pt idx="199">
                  <c:v>130.0</c:v>
                </c:pt>
                <c:pt idx="200">
                  <c:v>125.0</c:v>
                </c:pt>
                <c:pt idx="201">
                  <c:v>150.0</c:v>
                </c:pt>
                <c:pt idx="202">
                  <c:v>170.0</c:v>
                </c:pt>
                <c:pt idx="203">
                  <c:v>169.0</c:v>
                </c:pt>
                <c:pt idx="204">
                  <c:v>168.0</c:v>
                </c:pt>
                <c:pt idx="205">
                  <c:v>150.0</c:v>
                </c:pt>
                <c:pt idx="206">
                  <c:v>132.0</c:v>
                </c:pt>
                <c:pt idx="207">
                  <c:v>133.0</c:v>
                </c:pt>
                <c:pt idx="208">
                  <c:v>130.0</c:v>
                </c:pt>
                <c:pt idx="209">
                  <c:v>92.0</c:v>
                </c:pt>
                <c:pt idx="210">
                  <c:v>94.0</c:v>
                </c:pt>
                <c:pt idx="211">
                  <c:v>105.0</c:v>
                </c:pt>
                <c:pt idx="212">
                  <c:v>115.0</c:v>
                </c:pt>
                <c:pt idx="213">
                  <c:v>155.0</c:v>
                </c:pt>
                <c:pt idx="214">
                  <c:v>148.0</c:v>
                </c:pt>
                <c:pt idx="215">
                  <c:v>185.0</c:v>
                </c:pt>
                <c:pt idx="216">
                  <c:v>179.0</c:v>
                </c:pt>
                <c:pt idx="217">
                  <c:v>186.0</c:v>
                </c:pt>
                <c:pt idx="218">
                  <c:v>165.0</c:v>
                </c:pt>
                <c:pt idx="219">
                  <c:v>120.0</c:v>
                </c:pt>
                <c:pt idx="220">
                  <c:v>175.0</c:v>
                </c:pt>
                <c:pt idx="221">
                  <c:v>173.0</c:v>
                </c:pt>
                <c:pt idx="222">
                  <c:v>171.0</c:v>
                </c:pt>
                <c:pt idx="223">
                  <c:v>191.0</c:v>
                </c:pt>
                <c:pt idx="224">
                  <c:v>175.0</c:v>
                </c:pt>
                <c:pt idx="225">
                  <c:v>186.0</c:v>
                </c:pt>
                <c:pt idx="226">
                  <c:v>118.0</c:v>
                </c:pt>
                <c:pt idx="227">
                  <c:v>124.0</c:v>
                </c:pt>
                <c:pt idx="228">
                  <c:v>104.0</c:v>
                </c:pt>
                <c:pt idx="229">
                  <c:v>120.0</c:v>
                </c:pt>
                <c:pt idx="230">
                  <c:v>133.0</c:v>
                </c:pt>
                <c:pt idx="231">
                  <c:v>130.0</c:v>
                </c:pt>
                <c:pt idx="232">
                  <c:v>113.0</c:v>
                </c:pt>
                <c:pt idx="233">
                  <c:v>115.0</c:v>
                </c:pt>
                <c:pt idx="234">
                  <c:v>126.0</c:v>
                </c:pt>
                <c:pt idx="235">
                  <c:v>158.0</c:v>
                </c:pt>
                <c:pt idx="236">
                  <c:v>152.0</c:v>
                </c:pt>
                <c:pt idx="237">
                  <c:v>149.0</c:v>
                </c:pt>
                <c:pt idx="238">
                  <c:v>156.0</c:v>
                </c:pt>
                <c:pt idx="239">
                  <c:v>140.0</c:v>
                </c:pt>
                <c:pt idx="240">
                  <c:v>149.0</c:v>
                </c:pt>
                <c:pt idx="241">
                  <c:v>158.0</c:v>
                </c:pt>
                <c:pt idx="242">
                  <c:v>157.0</c:v>
                </c:pt>
                <c:pt idx="243">
                  <c:v>177.0</c:v>
                </c:pt>
                <c:pt idx="244">
                  <c:v>175.0</c:v>
                </c:pt>
                <c:pt idx="245">
                  <c:v>172.0</c:v>
                </c:pt>
                <c:pt idx="246">
                  <c:v>212.0</c:v>
                </c:pt>
                <c:pt idx="247">
                  <c:v>210.0</c:v>
                </c:pt>
                <c:pt idx="248">
                  <c:v>208.0</c:v>
                </c:pt>
                <c:pt idx="249">
                  <c:v>206.0</c:v>
                </c:pt>
                <c:pt idx="250">
                  <c:v>213.0</c:v>
                </c:pt>
                <c:pt idx="251">
                  <c:v>202.0</c:v>
                </c:pt>
                <c:pt idx="252">
                  <c:v>128.0</c:v>
                </c:pt>
                <c:pt idx="253">
                  <c:v>144.0</c:v>
                </c:pt>
                <c:pt idx="254">
                  <c:v>126.0</c:v>
                </c:pt>
                <c:pt idx="255">
                  <c:v>110.0</c:v>
                </c:pt>
                <c:pt idx="256">
                  <c:v>116.0</c:v>
                </c:pt>
                <c:pt idx="257">
                  <c:v>167.0</c:v>
                </c:pt>
                <c:pt idx="258">
                  <c:v>166.0</c:v>
                </c:pt>
                <c:pt idx="259">
                  <c:v>165.0</c:v>
                </c:pt>
                <c:pt idx="260">
                  <c:v>163.0</c:v>
                </c:pt>
                <c:pt idx="261">
                  <c:v>179.0</c:v>
                </c:pt>
                <c:pt idx="262">
                  <c:v>201.0</c:v>
                </c:pt>
                <c:pt idx="263">
                  <c:v>195.0</c:v>
                </c:pt>
                <c:pt idx="264">
                  <c:v>188.0</c:v>
                </c:pt>
                <c:pt idx="265">
                  <c:v>190.0</c:v>
                </c:pt>
                <c:pt idx="266">
                  <c:v>173.0</c:v>
                </c:pt>
                <c:pt idx="267">
                  <c:v>180.0</c:v>
                </c:pt>
                <c:pt idx="268">
                  <c:v>185.0</c:v>
                </c:pt>
                <c:pt idx="269">
                  <c:v>150.0</c:v>
                </c:pt>
                <c:pt idx="270">
                  <c:v>36.0</c:v>
                </c:pt>
                <c:pt idx="271">
                  <c:v>40.0</c:v>
                </c:pt>
                <c:pt idx="272">
                  <c:v>86.0</c:v>
                </c:pt>
                <c:pt idx="273">
                  <c:v>97.0</c:v>
                </c:pt>
                <c:pt idx="274">
                  <c:v>84.0</c:v>
                </c:pt>
                <c:pt idx="275">
                  <c:v>91.0</c:v>
                </c:pt>
                <c:pt idx="276">
                  <c:v>100.0</c:v>
                </c:pt>
                <c:pt idx="277">
                  <c:v>90.0</c:v>
                </c:pt>
                <c:pt idx="278">
                  <c:v>88.0</c:v>
                </c:pt>
                <c:pt idx="279">
                  <c:v>92.0</c:v>
                </c:pt>
                <c:pt idx="280">
                  <c:v>94.0</c:v>
                </c:pt>
                <c:pt idx="281">
                  <c:v>95.0</c:v>
                </c:pt>
                <c:pt idx="282">
                  <c:v>85.0</c:v>
                </c:pt>
                <c:pt idx="283">
                  <c:v>75.0</c:v>
                </c:pt>
                <c:pt idx="284">
                  <c:v>100.0</c:v>
                </c:pt>
                <c:pt idx="285">
                  <c:v>123.0</c:v>
                </c:pt>
                <c:pt idx="286">
                  <c:v>122.0</c:v>
                </c:pt>
                <c:pt idx="287">
                  <c:v>120.0</c:v>
                </c:pt>
                <c:pt idx="288">
                  <c:v>118.0</c:v>
                </c:pt>
                <c:pt idx="289">
                  <c:v>144.0</c:v>
                </c:pt>
                <c:pt idx="290">
                  <c:v>89.0</c:v>
                </c:pt>
                <c:pt idx="291">
                  <c:v>100.0</c:v>
                </c:pt>
                <c:pt idx="292">
                  <c:v>111.0</c:v>
                </c:pt>
                <c:pt idx="293">
                  <c:v>108.0</c:v>
                </c:pt>
                <c:pt idx="294">
                  <c:v>113.0</c:v>
                </c:pt>
                <c:pt idx="295">
                  <c:v>104.0</c:v>
                </c:pt>
                <c:pt idx="296">
                  <c:v>83.0</c:v>
                </c:pt>
                <c:pt idx="297">
                  <c:v>132.0</c:v>
                </c:pt>
                <c:pt idx="298">
                  <c:v>163.0</c:v>
                </c:pt>
                <c:pt idx="299">
                  <c:v>152.0</c:v>
                </c:pt>
                <c:pt idx="300">
                  <c:v>154.0</c:v>
                </c:pt>
                <c:pt idx="301">
                  <c:v>149.0</c:v>
                </c:pt>
                <c:pt idx="302">
                  <c:v>142.0</c:v>
                </c:pt>
                <c:pt idx="303">
                  <c:v>147.0</c:v>
                </c:pt>
                <c:pt idx="304">
                  <c:v>129.0</c:v>
                </c:pt>
                <c:pt idx="305">
                  <c:v>70.0</c:v>
                </c:pt>
                <c:pt idx="306">
                  <c:v>74.0</c:v>
                </c:pt>
                <c:pt idx="307">
                  <c:v>90.0</c:v>
                </c:pt>
                <c:pt idx="308">
                  <c:v>116.0</c:v>
                </c:pt>
                <c:pt idx="309">
                  <c:v>130.0</c:v>
                </c:pt>
                <c:pt idx="310">
                  <c:v>129.0</c:v>
                </c:pt>
                <c:pt idx="311">
                  <c:v>128.0</c:v>
                </c:pt>
                <c:pt idx="312">
                  <c:v>144.0</c:v>
                </c:pt>
                <c:pt idx="313">
                  <c:v>145.0</c:v>
                </c:pt>
                <c:pt idx="314">
                  <c:v>143.0</c:v>
                </c:pt>
                <c:pt idx="315">
                  <c:v>128.0</c:v>
                </c:pt>
                <c:pt idx="316">
                  <c:v>75.0</c:v>
                </c:pt>
                <c:pt idx="317">
                  <c:v>78.0</c:v>
                </c:pt>
                <c:pt idx="318">
                  <c:v>82.0</c:v>
                </c:pt>
                <c:pt idx="319">
                  <c:v>80.0</c:v>
                </c:pt>
                <c:pt idx="320">
                  <c:v>75.0</c:v>
                </c:pt>
                <c:pt idx="321">
                  <c:v>72.0</c:v>
                </c:pt>
                <c:pt idx="322">
                  <c:v>71.0</c:v>
                </c:pt>
                <c:pt idx="323">
                  <c:v>70.0</c:v>
                </c:pt>
                <c:pt idx="324">
                  <c:v>91.0</c:v>
                </c:pt>
                <c:pt idx="325">
                  <c:v>86.0</c:v>
                </c:pt>
                <c:pt idx="326">
                  <c:v>90.0</c:v>
                </c:pt>
                <c:pt idx="327">
                  <c:v>87.0</c:v>
                </c:pt>
                <c:pt idx="328">
                  <c:v>85.0</c:v>
                </c:pt>
                <c:pt idx="329">
                  <c:v>95.0</c:v>
                </c:pt>
                <c:pt idx="330">
                  <c:v>101.0</c:v>
                </c:pt>
                <c:pt idx="331">
                  <c:v>97.0</c:v>
                </c:pt>
                <c:pt idx="332">
                  <c:v>101.0</c:v>
                </c:pt>
                <c:pt idx="333">
                  <c:v>99.0</c:v>
                </c:pt>
                <c:pt idx="334">
                  <c:v>97.0</c:v>
                </c:pt>
                <c:pt idx="335">
                  <c:v>95.0</c:v>
                </c:pt>
                <c:pt idx="336">
                  <c:v>115.0</c:v>
                </c:pt>
                <c:pt idx="337">
                  <c:v>116.0</c:v>
                </c:pt>
                <c:pt idx="338">
                  <c:v>115.0</c:v>
                </c:pt>
                <c:pt idx="339">
                  <c:v>128.0</c:v>
                </c:pt>
                <c:pt idx="340">
                  <c:v>129.0</c:v>
                </c:pt>
                <c:pt idx="341">
                  <c:v>127.0</c:v>
                </c:pt>
                <c:pt idx="342">
                  <c:v>110.0</c:v>
                </c:pt>
                <c:pt idx="343">
                  <c:v>108.0</c:v>
                </c:pt>
                <c:pt idx="344">
                  <c:v>109.0</c:v>
                </c:pt>
                <c:pt idx="345">
                  <c:v>109.0</c:v>
                </c:pt>
                <c:pt idx="346">
                  <c:v>98.0</c:v>
                </c:pt>
                <c:pt idx="347">
                  <c:v>95.0</c:v>
                </c:pt>
                <c:pt idx="348">
                  <c:v>100.0</c:v>
                </c:pt>
                <c:pt idx="349">
                  <c:v>139.0</c:v>
                </c:pt>
                <c:pt idx="350">
                  <c:v>137.0</c:v>
                </c:pt>
                <c:pt idx="351">
                  <c:v>142.0</c:v>
                </c:pt>
                <c:pt idx="352">
                  <c:v>144.0</c:v>
                </c:pt>
                <c:pt idx="353">
                  <c:v>130.0</c:v>
                </c:pt>
                <c:pt idx="354">
                  <c:v>109.0</c:v>
                </c:pt>
                <c:pt idx="355">
                  <c:v>110.0</c:v>
                </c:pt>
                <c:pt idx="356">
                  <c:v>106.0</c:v>
                </c:pt>
                <c:pt idx="357">
                  <c:v>91.0</c:v>
                </c:pt>
                <c:pt idx="358">
                  <c:v>93.0</c:v>
                </c:pt>
                <c:pt idx="359">
                  <c:v>89.0</c:v>
                </c:pt>
                <c:pt idx="360">
                  <c:v>79.0</c:v>
                </c:pt>
                <c:pt idx="361">
                  <c:v>80.0</c:v>
                </c:pt>
                <c:pt idx="362">
                  <c:v>82.0</c:v>
                </c:pt>
                <c:pt idx="363">
                  <c:v>94.0</c:v>
                </c:pt>
                <c:pt idx="364">
                  <c:v>112.0</c:v>
                </c:pt>
                <c:pt idx="365">
                  <c:v>114.0</c:v>
                </c:pt>
                <c:pt idx="366">
                  <c:v>100.0</c:v>
                </c:pt>
                <c:pt idx="367">
                  <c:v>63.0</c:v>
                </c:pt>
                <c:pt idx="368">
                  <c:v>70.0</c:v>
                </c:pt>
                <c:pt idx="369">
                  <c:v>160.0</c:v>
                </c:pt>
                <c:pt idx="370">
                  <c:v>146.0</c:v>
                </c:pt>
                <c:pt idx="371">
                  <c:v>100.0</c:v>
                </c:pt>
                <c:pt idx="372">
                  <c:v>-45.0</c:v>
                </c:pt>
                <c:pt idx="373">
                  <c:v>-43.0</c:v>
                </c:pt>
                <c:pt idx="374">
                  <c:v>-35.0</c:v>
                </c:pt>
                <c:pt idx="375">
                  <c:v>29.0</c:v>
                </c:pt>
                <c:pt idx="376">
                  <c:v>45.0</c:v>
                </c:pt>
                <c:pt idx="377">
                  <c:v>47.0</c:v>
                </c:pt>
                <c:pt idx="378">
                  <c:v>170.0</c:v>
                </c:pt>
                <c:pt idx="379">
                  <c:v>187.0</c:v>
                </c:pt>
                <c:pt idx="380">
                  <c:v>185.0</c:v>
                </c:pt>
                <c:pt idx="381">
                  <c:v>182.0</c:v>
                </c:pt>
                <c:pt idx="382">
                  <c:v>180.0</c:v>
                </c:pt>
                <c:pt idx="383">
                  <c:v>180.0</c:v>
                </c:pt>
                <c:pt idx="384">
                  <c:v>186.0</c:v>
                </c:pt>
                <c:pt idx="385">
                  <c:v>188.0</c:v>
                </c:pt>
                <c:pt idx="386">
                  <c:v>185.0</c:v>
                </c:pt>
                <c:pt idx="387">
                  <c:v>195.0</c:v>
                </c:pt>
                <c:pt idx="388">
                  <c:v>189.0</c:v>
                </c:pt>
                <c:pt idx="389">
                  <c:v>186.0</c:v>
                </c:pt>
                <c:pt idx="390">
                  <c:v>184.0</c:v>
                </c:pt>
                <c:pt idx="391">
                  <c:v>197.0</c:v>
                </c:pt>
                <c:pt idx="392">
                  <c:v>198.0</c:v>
                </c:pt>
                <c:pt idx="393">
                  <c:v>198.0</c:v>
                </c:pt>
                <c:pt idx="394">
                  <c:v>197.0</c:v>
                </c:pt>
                <c:pt idx="395">
                  <c:v>196.0</c:v>
                </c:pt>
                <c:pt idx="396">
                  <c:v>197.0</c:v>
                </c:pt>
                <c:pt idx="397">
                  <c:v>202.0</c:v>
                </c:pt>
                <c:pt idx="398">
                  <c:v>190.0</c:v>
                </c:pt>
                <c:pt idx="399">
                  <c:v>181.0</c:v>
                </c:pt>
                <c:pt idx="400">
                  <c:v>192.0</c:v>
                </c:pt>
                <c:pt idx="401">
                  <c:v>191.0</c:v>
                </c:pt>
                <c:pt idx="402">
                  <c:v>206.0</c:v>
                </c:pt>
                <c:pt idx="403">
                  <c:v>201.0</c:v>
                </c:pt>
                <c:pt idx="404">
                  <c:v>174.0</c:v>
                </c:pt>
                <c:pt idx="405">
                  <c:v>160.0</c:v>
                </c:pt>
                <c:pt idx="406">
                  <c:v>155.0</c:v>
                </c:pt>
                <c:pt idx="407">
                  <c:v>168.0</c:v>
                </c:pt>
                <c:pt idx="408">
                  <c:v>178.0</c:v>
                </c:pt>
                <c:pt idx="409">
                  <c:v>184.0</c:v>
                </c:pt>
                <c:pt idx="410">
                  <c:v>186.0</c:v>
                </c:pt>
                <c:pt idx="411">
                  <c:v>195.0</c:v>
                </c:pt>
                <c:pt idx="412">
                  <c:v>193.0</c:v>
                </c:pt>
                <c:pt idx="413">
                  <c:v>191.0</c:v>
                </c:pt>
                <c:pt idx="414">
                  <c:v>190.0</c:v>
                </c:pt>
                <c:pt idx="415">
                  <c:v>190.0</c:v>
                </c:pt>
                <c:pt idx="416">
                  <c:v>189.0</c:v>
                </c:pt>
                <c:pt idx="417">
                  <c:v>186.0</c:v>
                </c:pt>
                <c:pt idx="418">
                  <c:v>170.0</c:v>
                </c:pt>
                <c:pt idx="419">
                  <c:v>177.0</c:v>
                </c:pt>
                <c:pt idx="420">
                  <c:v>190.0</c:v>
                </c:pt>
                <c:pt idx="421">
                  <c:v>197.0</c:v>
                </c:pt>
                <c:pt idx="422">
                  <c:v>202.0</c:v>
                </c:pt>
                <c:pt idx="423">
                  <c:v>177.0</c:v>
                </c:pt>
                <c:pt idx="424">
                  <c:v>154.0</c:v>
                </c:pt>
                <c:pt idx="425">
                  <c:v>170.0</c:v>
                </c:pt>
                <c:pt idx="426">
                  <c:v>163.0</c:v>
                </c:pt>
                <c:pt idx="427">
                  <c:v>150.0</c:v>
                </c:pt>
                <c:pt idx="428">
                  <c:v>145.0</c:v>
                </c:pt>
                <c:pt idx="429">
                  <c:v>150.0</c:v>
                </c:pt>
                <c:pt idx="430">
                  <c:v>200.0</c:v>
                </c:pt>
                <c:pt idx="431">
                  <c:v>195.0</c:v>
                </c:pt>
                <c:pt idx="432">
                  <c:v>178.0</c:v>
                </c:pt>
                <c:pt idx="433">
                  <c:v>171.0</c:v>
                </c:pt>
                <c:pt idx="434">
                  <c:v>165.0</c:v>
                </c:pt>
                <c:pt idx="435">
                  <c:v>166.0</c:v>
                </c:pt>
                <c:pt idx="436">
                  <c:v>167.0</c:v>
                </c:pt>
                <c:pt idx="437">
                  <c:v>170.0</c:v>
                </c:pt>
                <c:pt idx="438">
                  <c:v>160.0</c:v>
                </c:pt>
                <c:pt idx="439">
                  <c:v>170.0</c:v>
                </c:pt>
                <c:pt idx="440">
                  <c:v>200.0</c:v>
                </c:pt>
                <c:pt idx="441">
                  <c:v>201.0</c:v>
                </c:pt>
                <c:pt idx="442">
                  <c:v>194.0</c:v>
                </c:pt>
                <c:pt idx="443">
                  <c:v>160.0</c:v>
                </c:pt>
                <c:pt idx="444">
                  <c:v>150.0</c:v>
                </c:pt>
                <c:pt idx="445">
                  <c:v>143.0</c:v>
                </c:pt>
                <c:pt idx="446">
                  <c:v>184.0</c:v>
                </c:pt>
                <c:pt idx="447">
                  <c:v>187.0</c:v>
                </c:pt>
                <c:pt idx="448">
                  <c:v>182.0</c:v>
                </c:pt>
                <c:pt idx="449">
                  <c:v>163.0</c:v>
                </c:pt>
                <c:pt idx="450">
                  <c:v>162.0</c:v>
                </c:pt>
                <c:pt idx="451">
                  <c:v>188.0</c:v>
                </c:pt>
                <c:pt idx="452">
                  <c:v>201.0</c:v>
                </c:pt>
                <c:pt idx="453">
                  <c:v>195.0</c:v>
                </c:pt>
                <c:pt idx="454">
                  <c:v>210.0</c:v>
                </c:pt>
                <c:pt idx="455">
                  <c:v>209.0</c:v>
                </c:pt>
                <c:pt idx="456">
                  <c:v>200.0</c:v>
                </c:pt>
                <c:pt idx="457">
                  <c:v>150.0</c:v>
                </c:pt>
                <c:pt idx="458">
                  <c:v>155.0</c:v>
                </c:pt>
                <c:pt idx="459">
                  <c:v>160.0</c:v>
                </c:pt>
                <c:pt idx="460">
                  <c:v>155.0</c:v>
                </c:pt>
                <c:pt idx="461">
                  <c:v>155.0</c:v>
                </c:pt>
                <c:pt idx="462">
                  <c:v>165.0</c:v>
                </c:pt>
                <c:pt idx="463">
                  <c:v>-6.0</c:v>
                </c:pt>
                <c:pt idx="464">
                  <c:v>10.0</c:v>
                </c:pt>
                <c:pt idx="465">
                  <c:v>67.0</c:v>
                </c:pt>
                <c:pt idx="466">
                  <c:v>109.0</c:v>
                </c:pt>
                <c:pt idx="467">
                  <c:v>105.0</c:v>
                </c:pt>
                <c:pt idx="468">
                  <c:v>117.0</c:v>
                </c:pt>
                <c:pt idx="469">
                  <c:v>146.0</c:v>
                </c:pt>
                <c:pt idx="470">
                  <c:v>191.0</c:v>
                </c:pt>
                <c:pt idx="471">
                  <c:v>192.0</c:v>
                </c:pt>
                <c:pt idx="472">
                  <c:v>193.0</c:v>
                </c:pt>
                <c:pt idx="473">
                  <c:v>195.0</c:v>
                </c:pt>
                <c:pt idx="474">
                  <c:v>207.0</c:v>
                </c:pt>
                <c:pt idx="475">
                  <c:v>200.0</c:v>
                </c:pt>
                <c:pt idx="476">
                  <c:v>112.0</c:v>
                </c:pt>
                <c:pt idx="477">
                  <c:v>114.0</c:v>
                </c:pt>
                <c:pt idx="478">
                  <c:v>120.0</c:v>
                </c:pt>
                <c:pt idx="479">
                  <c:v>130.0</c:v>
                </c:pt>
                <c:pt idx="480">
                  <c:v>125.0</c:v>
                </c:pt>
                <c:pt idx="481">
                  <c:v>117.0</c:v>
                </c:pt>
                <c:pt idx="482">
                  <c:v>193.0</c:v>
                </c:pt>
                <c:pt idx="483">
                  <c:v>214.0</c:v>
                </c:pt>
                <c:pt idx="484">
                  <c:v>210.0</c:v>
                </c:pt>
                <c:pt idx="485">
                  <c:v>190.0</c:v>
                </c:pt>
                <c:pt idx="486">
                  <c:v>117.0</c:v>
                </c:pt>
                <c:pt idx="487">
                  <c:v>108.0</c:v>
                </c:pt>
                <c:pt idx="488">
                  <c:v>109.0</c:v>
                </c:pt>
                <c:pt idx="489">
                  <c:v>111.0</c:v>
                </c:pt>
                <c:pt idx="490">
                  <c:v>112.0</c:v>
                </c:pt>
                <c:pt idx="491">
                  <c:v>112.0</c:v>
                </c:pt>
                <c:pt idx="492">
                  <c:v>114.0</c:v>
                </c:pt>
                <c:pt idx="493">
                  <c:v>120.0</c:v>
                </c:pt>
                <c:pt idx="494">
                  <c:v>174.0</c:v>
                </c:pt>
                <c:pt idx="495">
                  <c:v>172.0</c:v>
                </c:pt>
                <c:pt idx="496">
                  <c:v>185.0</c:v>
                </c:pt>
                <c:pt idx="497">
                  <c:v>187.0</c:v>
                </c:pt>
                <c:pt idx="498">
                  <c:v>183.0</c:v>
                </c:pt>
                <c:pt idx="499">
                  <c:v>178.0</c:v>
                </c:pt>
                <c:pt idx="500">
                  <c:v>179.0</c:v>
                </c:pt>
                <c:pt idx="501">
                  <c:v>180.0</c:v>
                </c:pt>
                <c:pt idx="502">
                  <c:v>179.0</c:v>
                </c:pt>
                <c:pt idx="503">
                  <c:v>173.0</c:v>
                </c:pt>
                <c:pt idx="504">
                  <c:v>176.0</c:v>
                </c:pt>
                <c:pt idx="505">
                  <c:v>178.0</c:v>
                </c:pt>
                <c:pt idx="506">
                  <c:v>163.0</c:v>
                </c:pt>
                <c:pt idx="507">
                  <c:v>156.0</c:v>
                </c:pt>
                <c:pt idx="508">
                  <c:v>153.0</c:v>
                </c:pt>
                <c:pt idx="509">
                  <c:v>155.0</c:v>
                </c:pt>
                <c:pt idx="510">
                  <c:v>167.0</c:v>
                </c:pt>
                <c:pt idx="511">
                  <c:v>169.0</c:v>
                </c:pt>
                <c:pt idx="512">
                  <c:v>176.0</c:v>
                </c:pt>
                <c:pt idx="513">
                  <c:v>175.0</c:v>
                </c:pt>
                <c:pt idx="514">
                  <c:v>175.0</c:v>
                </c:pt>
                <c:pt idx="515">
                  <c:v>174.0</c:v>
                </c:pt>
                <c:pt idx="516">
                  <c:v>165.0</c:v>
                </c:pt>
                <c:pt idx="517">
                  <c:v>160.0</c:v>
                </c:pt>
                <c:pt idx="518">
                  <c:v>156.0</c:v>
                </c:pt>
                <c:pt idx="519">
                  <c:v>157.0</c:v>
                </c:pt>
                <c:pt idx="520">
                  <c:v>167.0</c:v>
                </c:pt>
                <c:pt idx="521">
                  <c:v>166.0</c:v>
                </c:pt>
                <c:pt idx="522">
                  <c:v>165.0</c:v>
                </c:pt>
                <c:pt idx="523">
                  <c:v>166.0</c:v>
                </c:pt>
                <c:pt idx="524">
                  <c:v>167.0</c:v>
                </c:pt>
                <c:pt idx="525">
                  <c:v>168.0</c:v>
                </c:pt>
                <c:pt idx="526">
                  <c:v>154.0</c:v>
                </c:pt>
                <c:pt idx="527">
                  <c:v>147.0</c:v>
                </c:pt>
                <c:pt idx="528">
                  <c:v>150.0</c:v>
                </c:pt>
                <c:pt idx="529">
                  <c:v>151.0</c:v>
                </c:pt>
                <c:pt idx="530">
                  <c:v>138.0</c:v>
                </c:pt>
                <c:pt idx="531">
                  <c:v>144.0</c:v>
                </c:pt>
                <c:pt idx="532">
                  <c:v>151.0</c:v>
                </c:pt>
                <c:pt idx="533">
                  <c:v>155.0</c:v>
                </c:pt>
                <c:pt idx="534">
                  <c:v>131.0</c:v>
                </c:pt>
                <c:pt idx="535">
                  <c:v>123.0</c:v>
                </c:pt>
                <c:pt idx="536">
                  <c:v>131.0</c:v>
                </c:pt>
                <c:pt idx="537">
                  <c:v>132.0</c:v>
                </c:pt>
                <c:pt idx="538">
                  <c:v>131.0</c:v>
                </c:pt>
                <c:pt idx="539">
                  <c:v>130.0</c:v>
                </c:pt>
                <c:pt idx="540">
                  <c:v>132.0</c:v>
                </c:pt>
                <c:pt idx="541">
                  <c:v>137.0</c:v>
                </c:pt>
                <c:pt idx="542">
                  <c:v>150.0</c:v>
                </c:pt>
                <c:pt idx="543">
                  <c:v>149.0</c:v>
                </c:pt>
                <c:pt idx="544">
                  <c:v>147.0</c:v>
                </c:pt>
                <c:pt idx="545">
                  <c:v>156.0</c:v>
                </c:pt>
                <c:pt idx="546">
                  <c:v>149.0</c:v>
                </c:pt>
                <c:pt idx="547">
                  <c:v>144.0</c:v>
                </c:pt>
                <c:pt idx="548">
                  <c:v>139.0</c:v>
                </c:pt>
                <c:pt idx="549">
                  <c:v>136.0</c:v>
                </c:pt>
                <c:pt idx="550">
                  <c:v>139.0</c:v>
                </c:pt>
                <c:pt idx="551">
                  <c:v>142.0</c:v>
                </c:pt>
                <c:pt idx="552">
                  <c:v>152.0</c:v>
                </c:pt>
                <c:pt idx="553">
                  <c:v>148.0</c:v>
                </c:pt>
                <c:pt idx="554">
                  <c:v>130.0</c:v>
                </c:pt>
                <c:pt idx="555">
                  <c:v>110.0</c:v>
                </c:pt>
                <c:pt idx="556">
                  <c:v>106.0</c:v>
                </c:pt>
                <c:pt idx="557">
                  <c:v>101.0</c:v>
                </c:pt>
                <c:pt idx="558">
                  <c:v>95.0</c:v>
                </c:pt>
                <c:pt idx="559">
                  <c:v>71.0</c:v>
                </c:pt>
                <c:pt idx="560">
                  <c:v>72.0</c:v>
                </c:pt>
                <c:pt idx="561">
                  <c:v>76.0</c:v>
                </c:pt>
                <c:pt idx="562">
                  <c:v>78.0</c:v>
                </c:pt>
                <c:pt idx="563">
                  <c:v>73.0</c:v>
                </c:pt>
                <c:pt idx="564">
                  <c:v>93.0</c:v>
                </c:pt>
                <c:pt idx="565">
                  <c:v>96.0</c:v>
                </c:pt>
                <c:pt idx="566">
                  <c:v>98.0</c:v>
                </c:pt>
                <c:pt idx="567">
                  <c:v>99.0</c:v>
                </c:pt>
                <c:pt idx="568">
                  <c:v>101.0</c:v>
                </c:pt>
                <c:pt idx="569">
                  <c:v>70.0</c:v>
                </c:pt>
                <c:pt idx="570">
                  <c:v>71.0</c:v>
                </c:pt>
                <c:pt idx="571">
                  <c:v>60.0</c:v>
                </c:pt>
                <c:pt idx="572">
                  <c:v>64.0</c:v>
                </c:pt>
                <c:pt idx="573">
                  <c:v>74.0</c:v>
                </c:pt>
                <c:pt idx="574">
                  <c:v>90.0</c:v>
                </c:pt>
                <c:pt idx="575">
                  <c:v>92.0</c:v>
                </c:pt>
                <c:pt idx="576">
                  <c:v>95.0</c:v>
                </c:pt>
                <c:pt idx="577">
                  <c:v>95.0</c:v>
                </c:pt>
                <c:pt idx="578">
                  <c:v>65.0</c:v>
                </c:pt>
                <c:pt idx="579">
                  <c:v>46.0</c:v>
                </c:pt>
                <c:pt idx="580">
                  <c:v>37.0</c:v>
                </c:pt>
                <c:pt idx="581">
                  <c:v>45.0</c:v>
                </c:pt>
                <c:pt idx="582">
                  <c:v>63.0</c:v>
                </c:pt>
                <c:pt idx="583">
                  <c:v>78.0</c:v>
                </c:pt>
                <c:pt idx="584">
                  <c:v>82.0</c:v>
                </c:pt>
                <c:pt idx="585">
                  <c:v>83.0</c:v>
                </c:pt>
                <c:pt idx="586">
                  <c:v>80.0</c:v>
                </c:pt>
                <c:pt idx="587">
                  <c:v>-25.0</c:v>
                </c:pt>
                <c:pt idx="588">
                  <c:v>-31.0</c:v>
                </c:pt>
                <c:pt idx="589">
                  <c:v>-30.0</c:v>
                </c:pt>
                <c:pt idx="590">
                  <c:v>-28.0</c:v>
                </c:pt>
                <c:pt idx="591">
                  <c:v>-25.0</c:v>
                </c:pt>
                <c:pt idx="592">
                  <c:v>-40.0</c:v>
                </c:pt>
                <c:pt idx="593">
                  <c:v>5.0</c:v>
                </c:pt>
                <c:pt idx="594">
                  <c:v>16.0</c:v>
                </c:pt>
                <c:pt idx="595">
                  <c:v>15.0</c:v>
                </c:pt>
                <c:pt idx="596">
                  <c:v>10.0</c:v>
                </c:pt>
                <c:pt idx="597">
                  <c:v>-5.0</c:v>
                </c:pt>
                <c:pt idx="598">
                  <c:v>-20.0</c:v>
                </c:pt>
                <c:pt idx="599">
                  <c:v>-23.0</c:v>
                </c:pt>
                <c:pt idx="600">
                  <c:v>-24.0</c:v>
                </c:pt>
                <c:pt idx="601">
                  <c:v>-23.0</c:v>
                </c:pt>
                <c:pt idx="602">
                  <c:v>-22.0</c:v>
                </c:pt>
                <c:pt idx="603">
                  <c:v>0.0</c:v>
                </c:pt>
                <c:pt idx="604">
                  <c:v>3.0</c:v>
                </c:pt>
                <c:pt idx="605">
                  <c:v>30.0</c:v>
                </c:pt>
                <c:pt idx="606">
                  <c:v>14.0</c:v>
                </c:pt>
                <c:pt idx="607">
                  <c:v>-8.0</c:v>
                </c:pt>
                <c:pt idx="608">
                  <c:v>-22.0</c:v>
                </c:pt>
                <c:pt idx="609">
                  <c:v>-28.0</c:v>
                </c:pt>
                <c:pt idx="610">
                  <c:v>-25.0</c:v>
                </c:pt>
                <c:pt idx="611">
                  <c:v>-2.0</c:v>
                </c:pt>
                <c:pt idx="612">
                  <c:v>12.0</c:v>
                </c:pt>
                <c:pt idx="613">
                  <c:v>-9.0</c:v>
                </c:pt>
                <c:pt idx="614">
                  <c:v>-25.0</c:v>
                </c:pt>
                <c:pt idx="615">
                  <c:v>-37.0</c:v>
                </c:pt>
                <c:pt idx="616">
                  <c:v>-35.0</c:v>
                </c:pt>
                <c:pt idx="617">
                  <c:v>-31.0</c:v>
                </c:pt>
                <c:pt idx="618">
                  <c:v>-35.0</c:v>
                </c:pt>
                <c:pt idx="619">
                  <c:v>-36.0</c:v>
                </c:pt>
                <c:pt idx="620">
                  <c:v>-10.0</c:v>
                </c:pt>
                <c:pt idx="621">
                  <c:v>-11.0</c:v>
                </c:pt>
                <c:pt idx="622">
                  <c:v>-14.0</c:v>
                </c:pt>
                <c:pt idx="623">
                  <c:v>-15.0</c:v>
                </c:pt>
                <c:pt idx="624">
                  <c:v>3.0</c:v>
                </c:pt>
                <c:pt idx="625">
                  <c:v>64.0</c:v>
                </c:pt>
                <c:pt idx="626">
                  <c:v>67.0</c:v>
                </c:pt>
                <c:pt idx="627">
                  <c:v>94.0</c:v>
                </c:pt>
                <c:pt idx="628">
                  <c:v>86.0</c:v>
                </c:pt>
                <c:pt idx="629">
                  <c:v>70.0</c:v>
                </c:pt>
                <c:pt idx="630">
                  <c:v>58.0</c:v>
                </c:pt>
                <c:pt idx="631">
                  <c:v>46.0</c:v>
                </c:pt>
                <c:pt idx="632">
                  <c:v>41.0</c:v>
                </c:pt>
                <c:pt idx="633">
                  <c:v>51.0</c:v>
                </c:pt>
                <c:pt idx="634">
                  <c:v>57.0</c:v>
                </c:pt>
                <c:pt idx="635">
                  <c:v>67.0</c:v>
                </c:pt>
                <c:pt idx="636">
                  <c:v>70.0</c:v>
                </c:pt>
                <c:pt idx="637">
                  <c:v>100.0</c:v>
                </c:pt>
                <c:pt idx="638">
                  <c:v>116.0</c:v>
                </c:pt>
                <c:pt idx="639">
                  <c:v>105.0</c:v>
                </c:pt>
                <c:pt idx="640">
                  <c:v>84.0</c:v>
                </c:pt>
                <c:pt idx="641">
                  <c:v>69.0</c:v>
                </c:pt>
                <c:pt idx="642">
                  <c:v>55.0</c:v>
                </c:pt>
                <c:pt idx="643">
                  <c:v>45.0</c:v>
                </c:pt>
                <c:pt idx="644">
                  <c:v>39.0</c:v>
                </c:pt>
                <c:pt idx="645">
                  <c:v>42.0</c:v>
                </c:pt>
                <c:pt idx="646">
                  <c:v>41.0</c:v>
                </c:pt>
                <c:pt idx="647">
                  <c:v>35.0</c:v>
                </c:pt>
                <c:pt idx="648">
                  <c:v>33.0</c:v>
                </c:pt>
                <c:pt idx="649">
                  <c:v>35.0</c:v>
                </c:pt>
                <c:pt idx="650">
                  <c:v>37.0</c:v>
                </c:pt>
                <c:pt idx="651">
                  <c:v>39.0</c:v>
                </c:pt>
                <c:pt idx="652">
                  <c:v>41.0</c:v>
                </c:pt>
                <c:pt idx="653">
                  <c:v>43.0</c:v>
                </c:pt>
                <c:pt idx="654">
                  <c:v>46.0</c:v>
                </c:pt>
                <c:pt idx="655">
                  <c:v>51.0</c:v>
                </c:pt>
                <c:pt idx="656">
                  <c:v>52.0</c:v>
                </c:pt>
                <c:pt idx="657">
                  <c:v>53.0</c:v>
                </c:pt>
                <c:pt idx="658">
                  <c:v>50.0</c:v>
                </c:pt>
                <c:pt idx="659">
                  <c:v>45.0</c:v>
                </c:pt>
                <c:pt idx="660">
                  <c:v>44.0</c:v>
                </c:pt>
                <c:pt idx="661">
                  <c:v>42.0</c:v>
                </c:pt>
                <c:pt idx="662">
                  <c:v>18.0</c:v>
                </c:pt>
                <c:pt idx="663">
                  <c:v>19.0</c:v>
                </c:pt>
                <c:pt idx="664">
                  <c:v>20.0</c:v>
                </c:pt>
                <c:pt idx="665">
                  <c:v>5.0</c:v>
                </c:pt>
                <c:pt idx="666">
                  <c:v>4.0</c:v>
                </c:pt>
                <c:pt idx="667">
                  <c:v>5.0</c:v>
                </c:pt>
                <c:pt idx="668">
                  <c:v>4.0</c:v>
                </c:pt>
                <c:pt idx="669">
                  <c:v>-9.0</c:v>
                </c:pt>
                <c:pt idx="670">
                  <c:v>-20.0</c:v>
                </c:pt>
                <c:pt idx="671">
                  <c:v>-18.0</c:v>
                </c:pt>
                <c:pt idx="672">
                  <c:v>-13.0</c:v>
                </c:pt>
                <c:pt idx="673">
                  <c:v>-6.0</c:v>
                </c:pt>
                <c:pt idx="674">
                  <c:v>2.0</c:v>
                </c:pt>
                <c:pt idx="675">
                  <c:v>13.0</c:v>
                </c:pt>
                <c:pt idx="676">
                  <c:v>3.0</c:v>
                </c:pt>
                <c:pt idx="677">
                  <c:v>25.0</c:v>
                </c:pt>
                <c:pt idx="678">
                  <c:v>26.0</c:v>
                </c:pt>
                <c:pt idx="679">
                  <c:v>28.0</c:v>
                </c:pt>
              </c:numCache>
            </c:numRef>
          </c:xVal>
          <c:yVal>
            <c:numRef>
              <c:f>Sheet1!$Q$3:$Q$682</c:f>
              <c:numCache>
                <c:formatCode>General</c:formatCode>
                <c:ptCount val="680"/>
                <c:pt idx="0">
                  <c:v>-0.5</c:v>
                </c:pt>
                <c:pt idx="1">
                  <c:v>-1.0</c:v>
                </c:pt>
                <c:pt idx="2">
                  <c:v>-1.5</c:v>
                </c:pt>
                <c:pt idx="3">
                  <c:v>-2.0</c:v>
                </c:pt>
                <c:pt idx="4">
                  <c:v>-2.5</c:v>
                </c:pt>
                <c:pt idx="5">
                  <c:v>-3.0</c:v>
                </c:pt>
                <c:pt idx="6">
                  <c:v>-3.5</c:v>
                </c:pt>
                <c:pt idx="7">
                  <c:v>-4.0</c:v>
                </c:pt>
                <c:pt idx="8">
                  <c:v>-4.5</c:v>
                </c:pt>
                <c:pt idx="9">
                  <c:v>-5.0</c:v>
                </c:pt>
                <c:pt idx="10">
                  <c:v>-5.5</c:v>
                </c:pt>
                <c:pt idx="11">
                  <c:v>-6.0</c:v>
                </c:pt>
                <c:pt idx="12">
                  <c:v>-6.5</c:v>
                </c:pt>
                <c:pt idx="13">
                  <c:v>-7.0</c:v>
                </c:pt>
                <c:pt idx="14">
                  <c:v>-7.5</c:v>
                </c:pt>
                <c:pt idx="15">
                  <c:v>-8.0</c:v>
                </c:pt>
                <c:pt idx="16">
                  <c:v>-8.5</c:v>
                </c:pt>
                <c:pt idx="17">
                  <c:v>-9.0</c:v>
                </c:pt>
                <c:pt idx="18">
                  <c:v>-9.5</c:v>
                </c:pt>
                <c:pt idx="19">
                  <c:v>-10.0</c:v>
                </c:pt>
                <c:pt idx="20">
                  <c:v>-10.5</c:v>
                </c:pt>
                <c:pt idx="21">
                  <c:v>-11.0</c:v>
                </c:pt>
                <c:pt idx="22">
                  <c:v>-11.5</c:v>
                </c:pt>
                <c:pt idx="23">
                  <c:v>-12.0</c:v>
                </c:pt>
                <c:pt idx="24">
                  <c:v>-12.5</c:v>
                </c:pt>
                <c:pt idx="25">
                  <c:v>-13.0</c:v>
                </c:pt>
                <c:pt idx="26">
                  <c:v>-13.5</c:v>
                </c:pt>
                <c:pt idx="27">
                  <c:v>-14.0</c:v>
                </c:pt>
                <c:pt idx="28">
                  <c:v>-14.5</c:v>
                </c:pt>
                <c:pt idx="29">
                  <c:v>-15.0</c:v>
                </c:pt>
                <c:pt idx="30">
                  <c:v>-15.5</c:v>
                </c:pt>
                <c:pt idx="31">
                  <c:v>-16.0</c:v>
                </c:pt>
                <c:pt idx="32">
                  <c:v>-16.5</c:v>
                </c:pt>
                <c:pt idx="33">
                  <c:v>-17.0</c:v>
                </c:pt>
                <c:pt idx="34">
                  <c:v>-17.5</c:v>
                </c:pt>
                <c:pt idx="35">
                  <c:v>-18.0</c:v>
                </c:pt>
                <c:pt idx="36">
                  <c:v>-18.5</c:v>
                </c:pt>
                <c:pt idx="37">
                  <c:v>-19.0</c:v>
                </c:pt>
                <c:pt idx="38">
                  <c:v>-19.5</c:v>
                </c:pt>
                <c:pt idx="39">
                  <c:v>-20.0</c:v>
                </c:pt>
                <c:pt idx="40">
                  <c:v>-20.5</c:v>
                </c:pt>
                <c:pt idx="41">
                  <c:v>-21.0</c:v>
                </c:pt>
                <c:pt idx="42">
                  <c:v>-21.5</c:v>
                </c:pt>
                <c:pt idx="43">
                  <c:v>-22.0</c:v>
                </c:pt>
                <c:pt idx="44">
                  <c:v>-22.5</c:v>
                </c:pt>
                <c:pt idx="45">
                  <c:v>-23.0</c:v>
                </c:pt>
                <c:pt idx="46">
                  <c:v>-23.5</c:v>
                </c:pt>
                <c:pt idx="47">
                  <c:v>-24.0</c:v>
                </c:pt>
                <c:pt idx="48">
                  <c:v>-24.5</c:v>
                </c:pt>
                <c:pt idx="49">
                  <c:v>-25.0</c:v>
                </c:pt>
                <c:pt idx="50">
                  <c:v>-25.5</c:v>
                </c:pt>
                <c:pt idx="51">
                  <c:v>-26.0</c:v>
                </c:pt>
                <c:pt idx="52">
                  <c:v>-26.5</c:v>
                </c:pt>
                <c:pt idx="53">
                  <c:v>-27.0</c:v>
                </c:pt>
                <c:pt idx="54">
                  <c:v>-27.5</c:v>
                </c:pt>
                <c:pt idx="55">
                  <c:v>-28.0</c:v>
                </c:pt>
                <c:pt idx="56">
                  <c:v>-28.5</c:v>
                </c:pt>
                <c:pt idx="57">
                  <c:v>-29.0</c:v>
                </c:pt>
                <c:pt idx="58">
                  <c:v>-29.5</c:v>
                </c:pt>
                <c:pt idx="59">
                  <c:v>-30.0</c:v>
                </c:pt>
                <c:pt idx="60">
                  <c:v>-30.5</c:v>
                </c:pt>
                <c:pt idx="61">
                  <c:v>-31.0</c:v>
                </c:pt>
                <c:pt idx="62">
                  <c:v>-31.5</c:v>
                </c:pt>
                <c:pt idx="63">
                  <c:v>-32.0</c:v>
                </c:pt>
                <c:pt idx="64">
                  <c:v>-32.5</c:v>
                </c:pt>
                <c:pt idx="65">
                  <c:v>-33.0</c:v>
                </c:pt>
                <c:pt idx="66">
                  <c:v>-33.5</c:v>
                </c:pt>
                <c:pt idx="67">
                  <c:v>-34.0</c:v>
                </c:pt>
                <c:pt idx="68">
                  <c:v>-34.5</c:v>
                </c:pt>
                <c:pt idx="69">
                  <c:v>-35.0</c:v>
                </c:pt>
                <c:pt idx="70">
                  <c:v>-35.5</c:v>
                </c:pt>
                <c:pt idx="71">
                  <c:v>-36.0</c:v>
                </c:pt>
                <c:pt idx="72">
                  <c:v>-36.5</c:v>
                </c:pt>
                <c:pt idx="73">
                  <c:v>-37.0</c:v>
                </c:pt>
                <c:pt idx="74">
                  <c:v>-37.5</c:v>
                </c:pt>
                <c:pt idx="75">
                  <c:v>-38.0</c:v>
                </c:pt>
                <c:pt idx="76">
                  <c:v>-38.5</c:v>
                </c:pt>
                <c:pt idx="77">
                  <c:v>-39.0</c:v>
                </c:pt>
                <c:pt idx="78">
                  <c:v>-39.5</c:v>
                </c:pt>
                <c:pt idx="79">
                  <c:v>-40.0</c:v>
                </c:pt>
                <c:pt idx="80">
                  <c:v>-40.5</c:v>
                </c:pt>
                <c:pt idx="81">
                  <c:v>-41.0</c:v>
                </c:pt>
                <c:pt idx="82">
                  <c:v>-41.5</c:v>
                </c:pt>
                <c:pt idx="83">
                  <c:v>-42.0</c:v>
                </c:pt>
                <c:pt idx="84">
                  <c:v>-42.5</c:v>
                </c:pt>
                <c:pt idx="85">
                  <c:v>-43.0</c:v>
                </c:pt>
                <c:pt idx="86">
                  <c:v>-43.5</c:v>
                </c:pt>
                <c:pt idx="87">
                  <c:v>-44.0</c:v>
                </c:pt>
                <c:pt idx="88">
                  <c:v>-44.5</c:v>
                </c:pt>
                <c:pt idx="89">
                  <c:v>-45.0</c:v>
                </c:pt>
                <c:pt idx="90">
                  <c:v>-45.5</c:v>
                </c:pt>
                <c:pt idx="91">
                  <c:v>-46.0</c:v>
                </c:pt>
                <c:pt idx="92">
                  <c:v>-46.5</c:v>
                </c:pt>
                <c:pt idx="93">
                  <c:v>-47.0</c:v>
                </c:pt>
                <c:pt idx="94">
                  <c:v>-47.5</c:v>
                </c:pt>
                <c:pt idx="95">
                  <c:v>-48.0</c:v>
                </c:pt>
                <c:pt idx="96">
                  <c:v>-48.5</c:v>
                </c:pt>
                <c:pt idx="97">
                  <c:v>-49.0</c:v>
                </c:pt>
                <c:pt idx="98">
                  <c:v>-49.5</c:v>
                </c:pt>
                <c:pt idx="99">
                  <c:v>-50.0</c:v>
                </c:pt>
                <c:pt idx="100">
                  <c:v>-50.5</c:v>
                </c:pt>
                <c:pt idx="101">
                  <c:v>-51.0</c:v>
                </c:pt>
                <c:pt idx="102">
                  <c:v>-51.5</c:v>
                </c:pt>
                <c:pt idx="103">
                  <c:v>-52.0</c:v>
                </c:pt>
                <c:pt idx="104">
                  <c:v>-52.5</c:v>
                </c:pt>
                <c:pt idx="105">
                  <c:v>-53.0</c:v>
                </c:pt>
                <c:pt idx="106">
                  <c:v>-53.5</c:v>
                </c:pt>
                <c:pt idx="107">
                  <c:v>-54.0</c:v>
                </c:pt>
                <c:pt idx="108">
                  <c:v>-54.5</c:v>
                </c:pt>
                <c:pt idx="109">
                  <c:v>-55.0</c:v>
                </c:pt>
                <c:pt idx="110">
                  <c:v>-55.5</c:v>
                </c:pt>
                <c:pt idx="111">
                  <c:v>-56.0</c:v>
                </c:pt>
                <c:pt idx="112">
                  <c:v>-56.5</c:v>
                </c:pt>
                <c:pt idx="113">
                  <c:v>-57.0</c:v>
                </c:pt>
                <c:pt idx="114">
                  <c:v>-57.5</c:v>
                </c:pt>
                <c:pt idx="115">
                  <c:v>-58.0</c:v>
                </c:pt>
                <c:pt idx="116">
                  <c:v>-58.5</c:v>
                </c:pt>
                <c:pt idx="117">
                  <c:v>-59.0</c:v>
                </c:pt>
                <c:pt idx="118">
                  <c:v>-59.5</c:v>
                </c:pt>
                <c:pt idx="119">
                  <c:v>-60.0</c:v>
                </c:pt>
                <c:pt idx="120">
                  <c:v>-60.5</c:v>
                </c:pt>
                <c:pt idx="121">
                  <c:v>-61.0</c:v>
                </c:pt>
                <c:pt idx="122">
                  <c:v>-61.5</c:v>
                </c:pt>
                <c:pt idx="123">
                  <c:v>-62.0</c:v>
                </c:pt>
                <c:pt idx="124">
                  <c:v>-62.5</c:v>
                </c:pt>
                <c:pt idx="125">
                  <c:v>-63.0</c:v>
                </c:pt>
                <c:pt idx="126">
                  <c:v>-63.5</c:v>
                </c:pt>
                <c:pt idx="127">
                  <c:v>-64.0</c:v>
                </c:pt>
                <c:pt idx="128">
                  <c:v>-64.5</c:v>
                </c:pt>
                <c:pt idx="129">
                  <c:v>-65.0</c:v>
                </c:pt>
                <c:pt idx="130">
                  <c:v>-65.5</c:v>
                </c:pt>
                <c:pt idx="131">
                  <c:v>-66.0</c:v>
                </c:pt>
                <c:pt idx="132">
                  <c:v>-66.5</c:v>
                </c:pt>
                <c:pt idx="133">
                  <c:v>-67.0</c:v>
                </c:pt>
                <c:pt idx="134">
                  <c:v>-67.5</c:v>
                </c:pt>
                <c:pt idx="135">
                  <c:v>-68.0</c:v>
                </c:pt>
                <c:pt idx="136">
                  <c:v>-68.5</c:v>
                </c:pt>
                <c:pt idx="137">
                  <c:v>-69.0</c:v>
                </c:pt>
                <c:pt idx="138">
                  <c:v>-69.5</c:v>
                </c:pt>
                <c:pt idx="139">
                  <c:v>-70.0</c:v>
                </c:pt>
                <c:pt idx="140">
                  <c:v>-70.5</c:v>
                </c:pt>
                <c:pt idx="141">
                  <c:v>-71.0</c:v>
                </c:pt>
                <c:pt idx="142">
                  <c:v>-71.5</c:v>
                </c:pt>
                <c:pt idx="143">
                  <c:v>-72.0</c:v>
                </c:pt>
                <c:pt idx="144">
                  <c:v>-72.5</c:v>
                </c:pt>
                <c:pt idx="145">
                  <c:v>-73.0</c:v>
                </c:pt>
                <c:pt idx="146">
                  <c:v>-73.5</c:v>
                </c:pt>
                <c:pt idx="147">
                  <c:v>-74.0</c:v>
                </c:pt>
                <c:pt idx="148">
                  <c:v>-74.5</c:v>
                </c:pt>
                <c:pt idx="149">
                  <c:v>-75.0</c:v>
                </c:pt>
                <c:pt idx="150">
                  <c:v>-75.5</c:v>
                </c:pt>
                <c:pt idx="151">
                  <c:v>-76.0</c:v>
                </c:pt>
                <c:pt idx="152">
                  <c:v>-76.5</c:v>
                </c:pt>
                <c:pt idx="153">
                  <c:v>-77.0</c:v>
                </c:pt>
                <c:pt idx="154">
                  <c:v>-77.5</c:v>
                </c:pt>
                <c:pt idx="155">
                  <c:v>-78.0</c:v>
                </c:pt>
                <c:pt idx="156">
                  <c:v>-78.5</c:v>
                </c:pt>
                <c:pt idx="157">
                  <c:v>-79.0</c:v>
                </c:pt>
                <c:pt idx="158">
                  <c:v>-79.5</c:v>
                </c:pt>
                <c:pt idx="159">
                  <c:v>-80.0</c:v>
                </c:pt>
                <c:pt idx="160">
                  <c:v>-80.5</c:v>
                </c:pt>
                <c:pt idx="161">
                  <c:v>-81.0</c:v>
                </c:pt>
                <c:pt idx="162">
                  <c:v>-81.5</c:v>
                </c:pt>
                <c:pt idx="163">
                  <c:v>-82.0</c:v>
                </c:pt>
                <c:pt idx="164">
                  <c:v>-82.5</c:v>
                </c:pt>
                <c:pt idx="165">
                  <c:v>-83.0</c:v>
                </c:pt>
                <c:pt idx="166">
                  <c:v>-83.5</c:v>
                </c:pt>
                <c:pt idx="167">
                  <c:v>-84.0</c:v>
                </c:pt>
                <c:pt idx="168">
                  <c:v>-84.5</c:v>
                </c:pt>
                <c:pt idx="169">
                  <c:v>-85.0</c:v>
                </c:pt>
                <c:pt idx="170">
                  <c:v>-85.5</c:v>
                </c:pt>
                <c:pt idx="171">
                  <c:v>-86.0</c:v>
                </c:pt>
                <c:pt idx="172">
                  <c:v>-86.5</c:v>
                </c:pt>
                <c:pt idx="173">
                  <c:v>-87.0</c:v>
                </c:pt>
                <c:pt idx="174">
                  <c:v>-87.5</c:v>
                </c:pt>
                <c:pt idx="175">
                  <c:v>-88.0</c:v>
                </c:pt>
                <c:pt idx="176">
                  <c:v>-88.5</c:v>
                </c:pt>
                <c:pt idx="177">
                  <c:v>-89.0</c:v>
                </c:pt>
                <c:pt idx="178">
                  <c:v>-89.5</c:v>
                </c:pt>
                <c:pt idx="179">
                  <c:v>-90.0</c:v>
                </c:pt>
                <c:pt idx="180">
                  <c:v>-90.5</c:v>
                </c:pt>
                <c:pt idx="181">
                  <c:v>-91.0</c:v>
                </c:pt>
                <c:pt idx="182">
                  <c:v>-91.5</c:v>
                </c:pt>
                <c:pt idx="183">
                  <c:v>-92.0</c:v>
                </c:pt>
                <c:pt idx="184">
                  <c:v>-92.5</c:v>
                </c:pt>
                <c:pt idx="185">
                  <c:v>-93.0</c:v>
                </c:pt>
                <c:pt idx="186">
                  <c:v>-93.5</c:v>
                </c:pt>
                <c:pt idx="187">
                  <c:v>-94.0</c:v>
                </c:pt>
                <c:pt idx="188">
                  <c:v>-94.5</c:v>
                </c:pt>
                <c:pt idx="189">
                  <c:v>-95.0</c:v>
                </c:pt>
                <c:pt idx="190">
                  <c:v>-95.5</c:v>
                </c:pt>
                <c:pt idx="191">
                  <c:v>-96.0</c:v>
                </c:pt>
                <c:pt idx="192">
                  <c:v>-96.5</c:v>
                </c:pt>
                <c:pt idx="193">
                  <c:v>-97.0</c:v>
                </c:pt>
                <c:pt idx="194">
                  <c:v>-97.5</c:v>
                </c:pt>
                <c:pt idx="195">
                  <c:v>-98.0</c:v>
                </c:pt>
                <c:pt idx="196">
                  <c:v>-98.5</c:v>
                </c:pt>
                <c:pt idx="197">
                  <c:v>-99.0</c:v>
                </c:pt>
                <c:pt idx="198">
                  <c:v>-99.5</c:v>
                </c:pt>
                <c:pt idx="199">
                  <c:v>-100.0</c:v>
                </c:pt>
                <c:pt idx="200">
                  <c:v>-100.5</c:v>
                </c:pt>
                <c:pt idx="201">
                  <c:v>-101.0</c:v>
                </c:pt>
                <c:pt idx="202">
                  <c:v>-101.5</c:v>
                </c:pt>
                <c:pt idx="203">
                  <c:v>-102.0</c:v>
                </c:pt>
                <c:pt idx="204">
                  <c:v>-102.5</c:v>
                </c:pt>
                <c:pt idx="205">
                  <c:v>-103.0</c:v>
                </c:pt>
                <c:pt idx="206">
                  <c:v>-103.5</c:v>
                </c:pt>
                <c:pt idx="207">
                  <c:v>-104.0</c:v>
                </c:pt>
                <c:pt idx="208">
                  <c:v>-104.5</c:v>
                </c:pt>
                <c:pt idx="209">
                  <c:v>-105.0</c:v>
                </c:pt>
                <c:pt idx="210">
                  <c:v>-105.5</c:v>
                </c:pt>
                <c:pt idx="211">
                  <c:v>-106.0</c:v>
                </c:pt>
                <c:pt idx="212">
                  <c:v>-106.5</c:v>
                </c:pt>
                <c:pt idx="213">
                  <c:v>-107.0</c:v>
                </c:pt>
                <c:pt idx="214">
                  <c:v>-107.5</c:v>
                </c:pt>
                <c:pt idx="215">
                  <c:v>-108.0</c:v>
                </c:pt>
                <c:pt idx="216">
                  <c:v>-108.5</c:v>
                </c:pt>
                <c:pt idx="217">
                  <c:v>-109.0</c:v>
                </c:pt>
                <c:pt idx="218">
                  <c:v>-109.5</c:v>
                </c:pt>
                <c:pt idx="219">
                  <c:v>-110.0</c:v>
                </c:pt>
                <c:pt idx="220">
                  <c:v>-110.5</c:v>
                </c:pt>
                <c:pt idx="221">
                  <c:v>-111.0</c:v>
                </c:pt>
                <c:pt idx="222">
                  <c:v>-111.5</c:v>
                </c:pt>
                <c:pt idx="223">
                  <c:v>-112.0</c:v>
                </c:pt>
                <c:pt idx="224">
                  <c:v>-112.5</c:v>
                </c:pt>
                <c:pt idx="225">
                  <c:v>-113.0</c:v>
                </c:pt>
                <c:pt idx="226">
                  <c:v>-113.5</c:v>
                </c:pt>
                <c:pt idx="227">
                  <c:v>-114.0</c:v>
                </c:pt>
                <c:pt idx="228">
                  <c:v>-114.5</c:v>
                </c:pt>
                <c:pt idx="229">
                  <c:v>-115.0</c:v>
                </c:pt>
                <c:pt idx="230">
                  <c:v>-115.5</c:v>
                </c:pt>
                <c:pt idx="231">
                  <c:v>-116.0</c:v>
                </c:pt>
                <c:pt idx="232">
                  <c:v>-116.5</c:v>
                </c:pt>
                <c:pt idx="233">
                  <c:v>-117.0</c:v>
                </c:pt>
                <c:pt idx="234">
                  <c:v>-117.5</c:v>
                </c:pt>
                <c:pt idx="235">
                  <c:v>-118.0</c:v>
                </c:pt>
                <c:pt idx="236">
                  <c:v>-118.5</c:v>
                </c:pt>
                <c:pt idx="237">
                  <c:v>-119.0</c:v>
                </c:pt>
                <c:pt idx="238">
                  <c:v>-119.5</c:v>
                </c:pt>
                <c:pt idx="239">
                  <c:v>-120.0</c:v>
                </c:pt>
                <c:pt idx="240">
                  <c:v>-120.5</c:v>
                </c:pt>
                <c:pt idx="241">
                  <c:v>-121.0</c:v>
                </c:pt>
                <c:pt idx="242">
                  <c:v>-121.5</c:v>
                </c:pt>
                <c:pt idx="243">
                  <c:v>-122.0</c:v>
                </c:pt>
                <c:pt idx="244">
                  <c:v>-122.5</c:v>
                </c:pt>
                <c:pt idx="245">
                  <c:v>-123.0</c:v>
                </c:pt>
                <c:pt idx="246">
                  <c:v>-123.5</c:v>
                </c:pt>
                <c:pt idx="247">
                  <c:v>-124.0</c:v>
                </c:pt>
                <c:pt idx="248">
                  <c:v>-124.5</c:v>
                </c:pt>
                <c:pt idx="249">
                  <c:v>-125.0</c:v>
                </c:pt>
                <c:pt idx="250">
                  <c:v>-125.5</c:v>
                </c:pt>
                <c:pt idx="251">
                  <c:v>-126.0</c:v>
                </c:pt>
                <c:pt idx="252">
                  <c:v>-126.5</c:v>
                </c:pt>
                <c:pt idx="253">
                  <c:v>-127.0</c:v>
                </c:pt>
                <c:pt idx="254">
                  <c:v>-127.5</c:v>
                </c:pt>
                <c:pt idx="255">
                  <c:v>-128.0</c:v>
                </c:pt>
                <c:pt idx="256">
                  <c:v>-128.5</c:v>
                </c:pt>
                <c:pt idx="257">
                  <c:v>-129.0</c:v>
                </c:pt>
                <c:pt idx="258">
                  <c:v>-129.5</c:v>
                </c:pt>
                <c:pt idx="259">
                  <c:v>-130.0</c:v>
                </c:pt>
                <c:pt idx="260">
                  <c:v>-130.5</c:v>
                </c:pt>
                <c:pt idx="261">
                  <c:v>-131.0</c:v>
                </c:pt>
                <c:pt idx="262">
                  <c:v>-131.5</c:v>
                </c:pt>
                <c:pt idx="263">
                  <c:v>-132.0</c:v>
                </c:pt>
                <c:pt idx="264">
                  <c:v>-132.5</c:v>
                </c:pt>
                <c:pt idx="265">
                  <c:v>-133.0</c:v>
                </c:pt>
                <c:pt idx="266">
                  <c:v>-133.5</c:v>
                </c:pt>
                <c:pt idx="267">
                  <c:v>-134.0</c:v>
                </c:pt>
                <c:pt idx="268">
                  <c:v>-134.5</c:v>
                </c:pt>
                <c:pt idx="269">
                  <c:v>-135.0</c:v>
                </c:pt>
                <c:pt idx="270">
                  <c:v>-135.5</c:v>
                </c:pt>
                <c:pt idx="271">
                  <c:v>-136.0</c:v>
                </c:pt>
                <c:pt idx="272">
                  <c:v>-136.5</c:v>
                </c:pt>
                <c:pt idx="273">
                  <c:v>-137.0</c:v>
                </c:pt>
                <c:pt idx="274">
                  <c:v>-137.5</c:v>
                </c:pt>
                <c:pt idx="275">
                  <c:v>-138.0</c:v>
                </c:pt>
                <c:pt idx="276">
                  <c:v>-138.5</c:v>
                </c:pt>
                <c:pt idx="277">
                  <c:v>-139.0</c:v>
                </c:pt>
                <c:pt idx="278">
                  <c:v>-139.5</c:v>
                </c:pt>
                <c:pt idx="279">
                  <c:v>-140.0</c:v>
                </c:pt>
                <c:pt idx="280">
                  <c:v>-140.5</c:v>
                </c:pt>
                <c:pt idx="281">
                  <c:v>-141.0</c:v>
                </c:pt>
                <c:pt idx="282">
                  <c:v>-141.5</c:v>
                </c:pt>
                <c:pt idx="283">
                  <c:v>-142.0</c:v>
                </c:pt>
                <c:pt idx="284">
                  <c:v>-142.5</c:v>
                </c:pt>
                <c:pt idx="285">
                  <c:v>-143.0</c:v>
                </c:pt>
                <c:pt idx="286">
                  <c:v>-143.5</c:v>
                </c:pt>
                <c:pt idx="287">
                  <c:v>-144.0</c:v>
                </c:pt>
                <c:pt idx="288">
                  <c:v>-144.5</c:v>
                </c:pt>
                <c:pt idx="289">
                  <c:v>-145.0</c:v>
                </c:pt>
                <c:pt idx="290">
                  <c:v>-145.5</c:v>
                </c:pt>
                <c:pt idx="291">
                  <c:v>-146.0</c:v>
                </c:pt>
                <c:pt idx="292">
                  <c:v>-146.5</c:v>
                </c:pt>
                <c:pt idx="293">
                  <c:v>-147.0</c:v>
                </c:pt>
                <c:pt idx="294">
                  <c:v>-147.5</c:v>
                </c:pt>
                <c:pt idx="295">
                  <c:v>-148.0</c:v>
                </c:pt>
                <c:pt idx="296">
                  <c:v>-148.5</c:v>
                </c:pt>
                <c:pt idx="297">
                  <c:v>-149.0</c:v>
                </c:pt>
                <c:pt idx="298">
                  <c:v>-149.5</c:v>
                </c:pt>
                <c:pt idx="299">
                  <c:v>-150.0</c:v>
                </c:pt>
                <c:pt idx="300">
                  <c:v>-150.5</c:v>
                </c:pt>
                <c:pt idx="301">
                  <c:v>-151.0</c:v>
                </c:pt>
                <c:pt idx="302">
                  <c:v>-151.5</c:v>
                </c:pt>
                <c:pt idx="303">
                  <c:v>-152.0</c:v>
                </c:pt>
                <c:pt idx="304">
                  <c:v>-152.5</c:v>
                </c:pt>
                <c:pt idx="305">
                  <c:v>-153.0</c:v>
                </c:pt>
                <c:pt idx="306">
                  <c:v>-153.5</c:v>
                </c:pt>
                <c:pt idx="307">
                  <c:v>-154.0</c:v>
                </c:pt>
                <c:pt idx="308">
                  <c:v>-154.5</c:v>
                </c:pt>
                <c:pt idx="309">
                  <c:v>-155.0</c:v>
                </c:pt>
                <c:pt idx="310">
                  <c:v>-155.5</c:v>
                </c:pt>
                <c:pt idx="311">
                  <c:v>-156.0</c:v>
                </c:pt>
                <c:pt idx="312">
                  <c:v>-156.5</c:v>
                </c:pt>
                <c:pt idx="313">
                  <c:v>-157.0</c:v>
                </c:pt>
                <c:pt idx="314">
                  <c:v>-157.5</c:v>
                </c:pt>
                <c:pt idx="315">
                  <c:v>-158.0</c:v>
                </c:pt>
                <c:pt idx="316">
                  <c:v>-158.5</c:v>
                </c:pt>
                <c:pt idx="317">
                  <c:v>-159.0</c:v>
                </c:pt>
                <c:pt idx="318">
                  <c:v>-159.5</c:v>
                </c:pt>
                <c:pt idx="319">
                  <c:v>-160.0</c:v>
                </c:pt>
                <c:pt idx="320">
                  <c:v>-160.5</c:v>
                </c:pt>
                <c:pt idx="321">
                  <c:v>-161.0</c:v>
                </c:pt>
                <c:pt idx="322">
                  <c:v>-161.5</c:v>
                </c:pt>
                <c:pt idx="323">
                  <c:v>-162.0</c:v>
                </c:pt>
                <c:pt idx="324">
                  <c:v>-162.5</c:v>
                </c:pt>
                <c:pt idx="325">
                  <c:v>-163.0</c:v>
                </c:pt>
                <c:pt idx="326">
                  <c:v>-163.5</c:v>
                </c:pt>
                <c:pt idx="327">
                  <c:v>-164.0</c:v>
                </c:pt>
                <c:pt idx="328">
                  <c:v>-164.5</c:v>
                </c:pt>
                <c:pt idx="329">
                  <c:v>-165.0</c:v>
                </c:pt>
                <c:pt idx="330">
                  <c:v>-165.5</c:v>
                </c:pt>
                <c:pt idx="331">
                  <c:v>-166.0</c:v>
                </c:pt>
                <c:pt idx="332">
                  <c:v>-166.5</c:v>
                </c:pt>
                <c:pt idx="333">
                  <c:v>-167.0</c:v>
                </c:pt>
                <c:pt idx="334">
                  <c:v>-167.5</c:v>
                </c:pt>
                <c:pt idx="335">
                  <c:v>-168.0</c:v>
                </c:pt>
                <c:pt idx="336">
                  <c:v>-168.5</c:v>
                </c:pt>
                <c:pt idx="337">
                  <c:v>-169.0</c:v>
                </c:pt>
                <c:pt idx="338">
                  <c:v>-169.5</c:v>
                </c:pt>
                <c:pt idx="339">
                  <c:v>-170.0</c:v>
                </c:pt>
                <c:pt idx="340">
                  <c:v>-170.5</c:v>
                </c:pt>
                <c:pt idx="341">
                  <c:v>-171.0</c:v>
                </c:pt>
                <c:pt idx="342">
                  <c:v>-171.5</c:v>
                </c:pt>
                <c:pt idx="343">
                  <c:v>-172.0</c:v>
                </c:pt>
                <c:pt idx="344">
                  <c:v>-172.5</c:v>
                </c:pt>
                <c:pt idx="345">
                  <c:v>-173.0</c:v>
                </c:pt>
                <c:pt idx="346">
                  <c:v>-173.5</c:v>
                </c:pt>
                <c:pt idx="347">
                  <c:v>-174.0</c:v>
                </c:pt>
                <c:pt idx="348">
                  <c:v>-174.5</c:v>
                </c:pt>
                <c:pt idx="349">
                  <c:v>-175.0</c:v>
                </c:pt>
                <c:pt idx="350">
                  <c:v>-175.5</c:v>
                </c:pt>
                <c:pt idx="351">
                  <c:v>-176.0</c:v>
                </c:pt>
                <c:pt idx="352">
                  <c:v>-176.5</c:v>
                </c:pt>
                <c:pt idx="353">
                  <c:v>-177.0</c:v>
                </c:pt>
                <c:pt idx="354">
                  <c:v>-177.5</c:v>
                </c:pt>
                <c:pt idx="355">
                  <c:v>-178.0</c:v>
                </c:pt>
                <c:pt idx="356">
                  <c:v>-178.5</c:v>
                </c:pt>
                <c:pt idx="357">
                  <c:v>-179.0</c:v>
                </c:pt>
                <c:pt idx="358">
                  <c:v>-179.5</c:v>
                </c:pt>
                <c:pt idx="359">
                  <c:v>-180.0</c:v>
                </c:pt>
                <c:pt idx="360">
                  <c:v>-180.5</c:v>
                </c:pt>
                <c:pt idx="361">
                  <c:v>-181.0</c:v>
                </c:pt>
                <c:pt idx="362">
                  <c:v>-181.5</c:v>
                </c:pt>
                <c:pt idx="363">
                  <c:v>-182.0</c:v>
                </c:pt>
                <c:pt idx="364">
                  <c:v>-182.5</c:v>
                </c:pt>
                <c:pt idx="365">
                  <c:v>-183.0</c:v>
                </c:pt>
                <c:pt idx="366">
                  <c:v>-183.5</c:v>
                </c:pt>
                <c:pt idx="367">
                  <c:v>-184.0</c:v>
                </c:pt>
                <c:pt idx="368">
                  <c:v>-184.5</c:v>
                </c:pt>
                <c:pt idx="369">
                  <c:v>-185.0</c:v>
                </c:pt>
                <c:pt idx="370">
                  <c:v>-185.5</c:v>
                </c:pt>
                <c:pt idx="371">
                  <c:v>-186.0</c:v>
                </c:pt>
                <c:pt idx="372">
                  <c:v>-186.5</c:v>
                </c:pt>
                <c:pt idx="373">
                  <c:v>-187.0</c:v>
                </c:pt>
                <c:pt idx="374">
                  <c:v>-187.5</c:v>
                </c:pt>
                <c:pt idx="375">
                  <c:v>-188.0</c:v>
                </c:pt>
                <c:pt idx="376">
                  <c:v>-188.5</c:v>
                </c:pt>
                <c:pt idx="377">
                  <c:v>-189.0</c:v>
                </c:pt>
                <c:pt idx="378">
                  <c:v>-189.5</c:v>
                </c:pt>
                <c:pt idx="379">
                  <c:v>-190.0</c:v>
                </c:pt>
                <c:pt idx="380">
                  <c:v>-190.5</c:v>
                </c:pt>
                <c:pt idx="381">
                  <c:v>-191.0</c:v>
                </c:pt>
                <c:pt idx="382">
                  <c:v>-191.5</c:v>
                </c:pt>
                <c:pt idx="383">
                  <c:v>-192.0</c:v>
                </c:pt>
                <c:pt idx="384">
                  <c:v>-192.5</c:v>
                </c:pt>
                <c:pt idx="385">
                  <c:v>-193.0</c:v>
                </c:pt>
                <c:pt idx="386">
                  <c:v>-193.5</c:v>
                </c:pt>
                <c:pt idx="387">
                  <c:v>-194.0</c:v>
                </c:pt>
                <c:pt idx="388">
                  <c:v>-194.5</c:v>
                </c:pt>
                <c:pt idx="389">
                  <c:v>-195.0</c:v>
                </c:pt>
                <c:pt idx="390">
                  <c:v>-195.5</c:v>
                </c:pt>
                <c:pt idx="391">
                  <c:v>-196.0</c:v>
                </c:pt>
                <c:pt idx="392">
                  <c:v>-196.5</c:v>
                </c:pt>
                <c:pt idx="393">
                  <c:v>-197.0</c:v>
                </c:pt>
                <c:pt idx="394">
                  <c:v>-197.5</c:v>
                </c:pt>
                <c:pt idx="395">
                  <c:v>-198.0</c:v>
                </c:pt>
                <c:pt idx="396">
                  <c:v>-198.5</c:v>
                </c:pt>
                <c:pt idx="397">
                  <c:v>-199.0</c:v>
                </c:pt>
                <c:pt idx="398">
                  <c:v>-199.5</c:v>
                </c:pt>
                <c:pt idx="399">
                  <c:v>-200.0</c:v>
                </c:pt>
                <c:pt idx="400">
                  <c:v>-200.5</c:v>
                </c:pt>
                <c:pt idx="401">
                  <c:v>-201.0</c:v>
                </c:pt>
                <c:pt idx="402">
                  <c:v>-201.5</c:v>
                </c:pt>
                <c:pt idx="403">
                  <c:v>-202.0</c:v>
                </c:pt>
                <c:pt idx="404">
                  <c:v>-202.5</c:v>
                </c:pt>
                <c:pt idx="405">
                  <c:v>-203.0</c:v>
                </c:pt>
                <c:pt idx="406">
                  <c:v>-203.5</c:v>
                </c:pt>
                <c:pt idx="407">
                  <c:v>-204.0</c:v>
                </c:pt>
                <c:pt idx="408">
                  <c:v>-204.5</c:v>
                </c:pt>
                <c:pt idx="409">
                  <c:v>-205.0</c:v>
                </c:pt>
                <c:pt idx="410">
                  <c:v>-205.5</c:v>
                </c:pt>
                <c:pt idx="411">
                  <c:v>-206.0</c:v>
                </c:pt>
                <c:pt idx="412">
                  <c:v>-206.5</c:v>
                </c:pt>
                <c:pt idx="413">
                  <c:v>-207.0</c:v>
                </c:pt>
                <c:pt idx="414">
                  <c:v>-207.5</c:v>
                </c:pt>
                <c:pt idx="415">
                  <c:v>-208.0</c:v>
                </c:pt>
                <c:pt idx="416">
                  <c:v>-208.5</c:v>
                </c:pt>
                <c:pt idx="417">
                  <c:v>-209.0</c:v>
                </c:pt>
                <c:pt idx="418">
                  <c:v>-209.5</c:v>
                </c:pt>
                <c:pt idx="419">
                  <c:v>-210.0</c:v>
                </c:pt>
                <c:pt idx="420">
                  <c:v>-210.5</c:v>
                </c:pt>
                <c:pt idx="421">
                  <c:v>-211.0</c:v>
                </c:pt>
                <c:pt idx="422">
                  <c:v>-211.5</c:v>
                </c:pt>
                <c:pt idx="423">
                  <c:v>-212.0</c:v>
                </c:pt>
                <c:pt idx="424">
                  <c:v>-212.5</c:v>
                </c:pt>
                <c:pt idx="425">
                  <c:v>-213.0</c:v>
                </c:pt>
                <c:pt idx="426">
                  <c:v>-213.5</c:v>
                </c:pt>
                <c:pt idx="427">
                  <c:v>-214.0</c:v>
                </c:pt>
                <c:pt idx="428">
                  <c:v>-214.5</c:v>
                </c:pt>
                <c:pt idx="429">
                  <c:v>-215.0</c:v>
                </c:pt>
                <c:pt idx="430">
                  <c:v>-215.5</c:v>
                </c:pt>
                <c:pt idx="431">
                  <c:v>-216.0</c:v>
                </c:pt>
                <c:pt idx="432">
                  <c:v>-216.5</c:v>
                </c:pt>
                <c:pt idx="433">
                  <c:v>-217.0</c:v>
                </c:pt>
                <c:pt idx="434">
                  <c:v>-217.5</c:v>
                </c:pt>
                <c:pt idx="435">
                  <c:v>-218.0</c:v>
                </c:pt>
                <c:pt idx="436">
                  <c:v>-218.5</c:v>
                </c:pt>
                <c:pt idx="437">
                  <c:v>-219.0</c:v>
                </c:pt>
                <c:pt idx="438">
                  <c:v>-219.5</c:v>
                </c:pt>
                <c:pt idx="439">
                  <c:v>-220.0</c:v>
                </c:pt>
                <c:pt idx="440">
                  <c:v>-220.5</c:v>
                </c:pt>
                <c:pt idx="441">
                  <c:v>-221.0</c:v>
                </c:pt>
                <c:pt idx="442">
                  <c:v>-221.5</c:v>
                </c:pt>
                <c:pt idx="443">
                  <c:v>-222.0</c:v>
                </c:pt>
                <c:pt idx="444">
                  <c:v>-222.5</c:v>
                </c:pt>
                <c:pt idx="445">
                  <c:v>-223.0</c:v>
                </c:pt>
                <c:pt idx="446">
                  <c:v>-223.5</c:v>
                </c:pt>
                <c:pt idx="447">
                  <c:v>-224.0</c:v>
                </c:pt>
                <c:pt idx="448">
                  <c:v>-224.5</c:v>
                </c:pt>
                <c:pt idx="449">
                  <c:v>-225.0</c:v>
                </c:pt>
                <c:pt idx="450">
                  <c:v>-225.5</c:v>
                </c:pt>
                <c:pt idx="451">
                  <c:v>-226.0</c:v>
                </c:pt>
                <c:pt idx="452">
                  <c:v>-226.5</c:v>
                </c:pt>
                <c:pt idx="453">
                  <c:v>-227.0</c:v>
                </c:pt>
                <c:pt idx="454">
                  <c:v>-227.5</c:v>
                </c:pt>
                <c:pt idx="455">
                  <c:v>-228.0</c:v>
                </c:pt>
                <c:pt idx="456">
                  <c:v>-228.5</c:v>
                </c:pt>
                <c:pt idx="457">
                  <c:v>-229.0</c:v>
                </c:pt>
                <c:pt idx="458">
                  <c:v>-229.5</c:v>
                </c:pt>
                <c:pt idx="459">
                  <c:v>-230.0</c:v>
                </c:pt>
                <c:pt idx="460">
                  <c:v>-230.5</c:v>
                </c:pt>
                <c:pt idx="461">
                  <c:v>-231.0</c:v>
                </c:pt>
                <c:pt idx="462">
                  <c:v>-231.5</c:v>
                </c:pt>
                <c:pt idx="463">
                  <c:v>-232.0</c:v>
                </c:pt>
                <c:pt idx="464">
                  <c:v>-232.5</c:v>
                </c:pt>
                <c:pt idx="465">
                  <c:v>-233.0</c:v>
                </c:pt>
                <c:pt idx="466">
                  <c:v>-233.5</c:v>
                </c:pt>
                <c:pt idx="467">
                  <c:v>-234.0</c:v>
                </c:pt>
                <c:pt idx="468">
                  <c:v>-234.5</c:v>
                </c:pt>
                <c:pt idx="469">
                  <c:v>-235.0</c:v>
                </c:pt>
                <c:pt idx="470">
                  <c:v>-235.5</c:v>
                </c:pt>
                <c:pt idx="471">
                  <c:v>-236.0</c:v>
                </c:pt>
                <c:pt idx="472">
                  <c:v>-236.5</c:v>
                </c:pt>
                <c:pt idx="473">
                  <c:v>-237.0</c:v>
                </c:pt>
                <c:pt idx="474">
                  <c:v>-237.5</c:v>
                </c:pt>
                <c:pt idx="475">
                  <c:v>-238.0</c:v>
                </c:pt>
                <c:pt idx="476">
                  <c:v>-238.5</c:v>
                </c:pt>
                <c:pt idx="477">
                  <c:v>-239.0</c:v>
                </c:pt>
                <c:pt idx="478">
                  <c:v>-239.5</c:v>
                </c:pt>
                <c:pt idx="479">
                  <c:v>-240.0</c:v>
                </c:pt>
                <c:pt idx="480">
                  <c:v>-240.5</c:v>
                </c:pt>
                <c:pt idx="481">
                  <c:v>-241.0</c:v>
                </c:pt>
                <c:pt idx="482">
                  <c:v>-241.5</c:v>
                </c:pt>
                <c:pt idx="483">
                  <c:v>-242.0</c:v>
                </c:pt>
                <c:pt idx="484">
                  <c:v>-242.5</c:v>
                </c:pt>
                <c:pt idx="485">
                  <c:v>-243.0</c:v>
                </c:pt>
                <c:pt idx="486">
                  <c:v>-243.5</c:v>
                </c:pt>
                <c:pt idx="487">
                  <c:v>-244.0</c:v>
                </c:pt>
                <c:pt idx="488">
                  <c:v>-244.5</c:v>
                </c:pt>
                <c:pt idx="489">
                  <c:v>-245.0</c:v>
                </c:pt>
                <c:pt idx="490">
                  <c:v>-245.5</c:v>
                </c:pt>
                <c:pt idx="491">
                  <c:v>-246.0</c:v>
                </c:pt>
                <c:pt idx="492">
                  <c:v>-246.5</c:v>
                </c:pt>
                <c:pt idx="493">
                  <c:v>-247.0</c:v>
                </c:pt>
                <c:pt idx="494">
                  <c:v>-247.5</c:v>
                </c:pt>
                <c:pt idx="495">
                  <c:v>-248.0</c:v>
                </c:pt>
                <c:pt idx="496">
                  <c:v>-248.5</c:v>
                </c:pt>
                <c:pt idx="497">
                  <c:v>-249.0</c:v>
                </c:pt>
                <c:pt idx="498">
                  <c:v>-249.5</c:v>
                </c:pt>
                <c:pt idx="499">
                  <c:v>-250.0</c:v>
                </c:pt>
                <c:pt idx="500">
                  <c:v>-250.5</c:v>
                </c:pt>
                <c:pt idx="501">
                  <c:v>-251.0</c:v>
                </c:pt>
                <c:pt idx="502">
                  <c:v>-251.5</c:v>
                </c:pt>
                <c:pt idx="503">
                  <c:v>-252.0</c:v>
                </c:pt>
                <c:pt idx="504">
                  <c:v>-252.5</c:v>
                </c:pt>
                <c:pt idx="505">
                  <c:v>-253.0</c:v>
                </c:pt>
                <c:pt idx="506">
                  <c:v>-253.5</c:v>
                </c:pt>
                <c:pt idx="507">
                  <c:v>-254.0</c:v>
                </c:pt>
                <c:pt idx="508">
                  <c:v>-254.5</c:v>
                </c:pt>
                <c:pt idx="509">
                  <c:v>-255.0</c:v>
                </c:pt>
                <c:pt idx="510">
                  <c:v>-255.5</c:v>
                </c:pt>
                <c:pt idx="511">
                  <c:v>-256.0</c:v>
                </c:pt>
                <c:pt idx="512">
                  <c:v>-256.5</c:v>
                </c:pt>
                <c:pt idx="513">
                  <c:v>-257.0</c:v>
                </c:pt>
                <c:pt idx="514">
                  <c:v>-257.5</c:v>
                </c:pt>
                <c:pt idx="515">
                  <c:v>-258.0</c:v>
                </c:pt>
                <c:pt idx="516">
                  <c:v>-258.5</c:v>
                </c:pt>
                <c:pt idx="517">
                  <c:v>-259.0</c:v>
                </c:pt>
                <c:pt idx="518">
                  <c:v>-259.5</c:v>
                </c:pt>
                <c:pt idx="519">
                  <c:v>-260.0</c:v>
                </c:pt>
                <c:pt idx="520">
                  <c:v>-260.5</c:v>
                </c:pt>
                <c:pt idx="521">
                  <c:v>-261.0</c:v>
                </c:pt>
                <c:pt idx="522">
                  <c:v>-261.5</c:v>
                </c:pt>
                <c:pt idx="523">
                  <c:v>-262.0</c:v>
                </c:pt>
                <c:pt idx="524">
                  <c:v>-262.5</c:v>
                </c:pt>
                <c:pt idx="525">
                  <c:v>-263.0</c:v>
                </c:pt>
                <c:pt idx="526">
                  <c:v>-263.5</c:v>
                </c:pt>
                <c:pt idx="527">
                  <c:v>-264.0</c:v>
                </c:pt>
                <c:pt idx="528">
                  <c:v>-264.5</c:v>
                </c:pt>
                <c:pt idx="529">
                  <c:v>-265.0</c:v>
                </c:pt>
                <c:pt idx="530">
                  <c:v>-265.5</c:v>
                </c:pt>
                <c:pt idx="531">
                  <c:v>-266.0</c:v>
                </c:pt>
                <c:pt idx="532">
                  <c:v>-266.5</c:v>
                </c:pt>
                <c:pt idx="533">
                  <c:v>-267.0</c:v>
                </c:pt>
                <c:pt idx="534">
                  <c:v>-267.5</c:v>
                </c:pt>
                <c:pt idx="535">
                  <c:v>-268.0</c:v>
                </c:pt>
                <c:pt idx="536">
                  <c:v>-268.5</c:v>
                </c:pt>
                <c:pt idx="537">
                  <c:v>-269.0</c:v>
                </c:pt>
                <c:pt idx="538">
                  <c:v>-269.5</c:v>
                </c:pt>
                <c:pt idx="539">
                  <c:v>-270.0</c:v>
                </c:pt>
                <c:pt idx="540">
                  <c:v>-270.5</c:v>
                </c:pt>
                <c:pt idx="541">
                  <c:v>-271.0</c:v>
                </c:pt>
                <c:pt idx="542">
                  <c:v>-271.5</c:v>
                </c:pt>
                <c:pt idx="543">
                  <c:v>-272.0</c:v>
                </c:pt>
                <c:pt idx="544">
                  <c:v>-272.5</c:v>
                </c:pt>
                <c:pt idx="545">
                  <c:v>-273.0</c:v>
                </c:pt>
                <c:pt idx="546">
                  <c:v>-273.5</c:v>
                </c:pt>
                <c:pt idx="547">
                  <c:v>-274.0</c:v>
                </c:pt>
                <c:pt idx="548">
                  <c:v>-274.5</c:v>
                </c:pt>
                <c:pt idx="549">
                  <c:v>-275.0</c:v>
                </c:pt>
                <c:pt idx="550">
                  <c:v>-275.5</c:v>
                </c:pt>
                <c:pt idx="551">
                  <c:v>-276.0</c:v>
                </c:pt>
                <c:pt idx="552">
                  <c:v>-276.5</c:v>
                </c:pt>
                <c:pt idx="553">
                  <c:v>-277.0</c:v>
                </c:pt>
                <c:pt idx="554">
                  <c:v>-277.5</c:v>
                </c:pt>
                <c:pt idx="555">
                  <c:v>-278.0</c:v>
                </c:pt>
                <c:pt idx="556">
                  <c:v>-278.5</c:v>
                </c:pt>
                <c:pt idx="557">
                  <c:v>-279.0</c:v>
                </c:pt>
                <c:pt idx="558">
                  <c:v>-279.5</c:v>
                </c:pt>
                <c:pt idx="559">
                  <c:v>-280.0</c:v>
                </c:pt>
                <c:pt idx="560">
                  <c:v>-280.5</c:v>
                </c:pt>
                <c:pt idx="561">
                  <c:v>-281.0</c:v>
                </c:pt>
                <c:pt idx="562">
                  <c:v>-281.5</c:v>
                </c:pt>
                <c:pt idx="563">
                  <c:v>-282.0</c:v>
                </c:pt>
                <c:pt idx="564">
                  <c:v>-282.5</c:v>
                </c:pt>
                <c:pt idx="565">
                  <c:v>-283.0</c:v>
                </c:pt>
                <c:pt idx="566">
                  <c:v>-283.5</c:v>
                </c:pt>
                <c:pt idx="567">
                  <c:v>-284.0</c:v>
                </c:pt>
                <c:pt idx="568">
                  <c:v>-284.5</c:v>
                </c:pt>
                <c:pt idx="569">
                  <c:v>-285.0</c:v>
                </c:pt>
                <c:pt idx="570">
                  <c:v>-285.5</c:v>
                </c:pt>
                <c:pt idx="571">
                  <c:v>-286.0</c:v>
                </c:pt>
                <c:pt idx="572">
                  <c:v>-286.5</c:v>
                </c:pt>
                <c:pt idx="573">
                  <c:v>-287.0</c:v>
                </c:pt>
                <c:pt idx="574">
                  <c:v>-287.5</c:v>
                </c:pt>
                <c:pt idx="575">
                  <c:v>-288.0</c:v>
                </c:pt>
                <c:pt idx="576">
                  <c:v>-288.5</c:v>
                </c:pt>
                <c:pt idx="577">
                  <c:v>-289.0</c:v>
                </c:pt>
                <c:pt idx="578">
                  <c:v>-289.5</c:v>
                </c:pt>
                <c:pt idx="579">
                  <c:v>-290.0</c:v>
                </c:pt>
                <c:pt idx="580">
                  <c:v>-290.5</c:v>
                </c:pt>
                <c:pt idx="581">
                  <c:v>-291.0</c:v>
                </c:pt>
                <c:pt idx="582">
                  <c:v>-291.5</c:v>
                </c:pt>
                <c:pt idx="583">
                  <c:v>-292.0</c:v>
                </c:pt>
                <c:pt idx="584">
                  <c:v>-292.5</c:v>
                </c:pt>
                <c:pt idx="585">
                  <c:v>-293.0</c:v>
                </c:pt>
                <c:pt idx="586">
                  <c:v>-293.5</c:v>
                </c:pt>
                <c:pt idx="587">
                  <c:v>-294.0</c:v>
                </c:pt>
                <c:pt idx="588">
                  <c:v>-294.5</c:v>
                </c:pt>
                <c:pt idx="589">
                  <c:v>-295.0</c:v>
                </c:pt>
                <c:pt idx="590">
                  <c:v>-295.5</c:v>
                </c:pt>
                <c:pt idx="591">
                  <c:v>-296.0</c:v>
                </c:pt>
                <c:pt idx="592">
                  <c:v>-296.5</c:v>
                </c:pt>
                <c:pt idx="593">
                  <c:v>-297.0</c:v>
                </c:pt>
                <c:pt idx="594">
                  <c:v>-297.5</c:v>
                </c:pt>
                <c:pt idx="595">
                  <c:v>-298.0</c:v>
                </c:pt>
                <c:pt idx="596">
                  <c:v>-298.5</c:v>
                </c:pt>
                <c:pt idx="597">
                  <c:v>-299.0</c:v>
                </c:pt>
                <c:pt idx="598">
                  <c:v>-299.5</c:v>
                </c:pt>
                <c:pt idx="599">
                  <c:v>-300.0</c:v>
                </c:pt>
                <c:pt idx="600">
                  <c:v>-300.5</c:v>
                </c:pt>
                <c:pt idx="601">
                  <c:v>-301.0</c:v>
                </c:pt>
                <c:pt idx="602">
                  <c:v>-301.5</c:v>
                </c:pt>
                <c:pt idx="603">
                  <c:v>-302.0</c:v>
                </c:pt>
                <c:pt idx="604">
                  <c:v>-302.5</c:v>
                </c:pt>
                <c:pt idx="605">
                  <c:v>-303.0</c:v>
                </c:pt>
                <c:pt idx="606">
                  <c:v>-303.5</c:v>
                </c:pt>
                <c:pt idx="607">
                  <c:v>-304.0</c:v>
                </c:pt>
                <c:pt idx="608">
                  <c:v>-304.5</c:v>
                </c:pt>
                <c:pt idx="609">
                  <c:v>-305.0</c:v>
                </c:pt>
                <c:pt idx="610">
                  <c:v>-305.5</c:v>
                </c:pt>
                <c:pt idx="611">
                  <c:v>-306.0</c:v>
                </c:pt>
                <c:pt idx="612">
                  <c:v>-306.5</c:v>
                </c:pt>
                <c:pt idx="613">
                  <c:v>-307.0</c:v>
                </c:pt>
                <c:pt idx="614">
                  <c:v>-307.5</c:v>
                </c:pt>
                <c:pt idx="615">
                  <c:v>-308.0</c:v>
                </c:pt>
                <c:pt idx="616">
                  <c:v>-308.5</c:v>
                </c:pt>
                <c:pt idx="617">
                  <c:v>-309.0</c:v>
                </c:pt>
                <c:pt idx="618">
                  <c:v>-309.5</c:v>
                </c:pt>
                <c:pt idx="619">
                  <c:v>-310.0</c:v>
                </c:pt>
                <c:pt idx="620">
                  <c:v>-310.5</c:v>
                </c:pt>
                <c:pt idx="621">
                  <c:v>-311.0</c:v>
                </c:pt>
                <c:pt idx="622">
                  <c:v>-311.5</c:v>
                </c:pt>
                <c:pt idx="623">
                  <c:v>-312.0</c:v>
                </c:pt>
                <c:pt idx="624">
                  <c:v>-312.5</c:v>
                </c:pt>
                <c:pt idx="625">
                  <c:v>-313.0</c:v>
                </c:pt>
                <c:pt idx="626">
                  <c:v>-313.5</c:v>
                </c:pt>
                <c:pt idx="627">
                  <c:v>-314.0</c:v>
                </c:pt>
                <c:pt idx="628">
                  <c:v>-314.5</c:v>
                </c:pt>
                <c:pt idx="629">
                  <c:v>-315.0</c:v>
                </c:pt>
                <c:pt idx="630">
                  <c:v>-315.5</c:v>
                </c:pt>
                <c:pt idx="631">
                  <c:v>-316.0</c:v>
                </c:pt>
                <c:pt idx="632">
                  <c:v>-316.5</c:v>
                </c:pt>
                <c:pt idx="633">
                  <c:v>-317.0</c:v>
                </c:pt>
                <c:pt idx="634">
                  <c:v>-317.5</c:v>
                </c:pt>
                <c:pt idx="635">
                  <c:v>-318.0</c:v>
                </c:pt>
                <c:pt idx="636">
                  <c:v>-318.5</c:v>
                </c:pt>
                <c:pt idx="637">
                  <c:v>-319.0</c:v>
                </c:pt>
                <c:pt idx="638">
                  <c:v>-319.5</c:v>
                </c:pt>
                <c:pt idx="639">
                  <c:v>-320.0</c:v>
                </c:pt>
                <c:pt idx="640">
                  <c:v>-320.5</c:v>
                </c:pt>
                <c:pt idx="641">
                  <c:v>-321.0</c:v>
                </c:pt>
                <c:pt idx="642">
                  <c:v>-321.5</c:v>
                </c:pt>
                <c:pt idx="643">
                  <c:v>-322.0</c:v>
                </c:pt>
                <c:pt idx="644">
                  <c:v>-322.5</c:v>
                </c:pt>
                <c:pt idx="645">
                  <c:v>-323.0</c:v>
                </c:pt>
                <c:pt idx="646">
                  <c:v>-323.5</c:v>
                </c:pt>
                <c:pt idx="647">
                  <c:v>-324.0</c:v>
                </c:pt>
                <c:pt idx="648">
                  <c:v>-324.5</c:v>
                </c:pt>
                <c:pt idx="649">
                  <c:v>-325.0</c:v>
                </c:pt>
                <c:pt idx="650">
                  <c:v>-325.5</c:v>
                </c:pt>
                <c:pt idx="651">
                  <c:v>-326.0</c:v>
                </c:pt>
                <c:pt idx="652">
                  <c:v>-326.5</c:v>
                </c:pt>
                <c:pt idx="653">
                  <c:v>-327.0</c:v>
                </c:pt>
                <c:pt idx="654">
                  <c:v>-327.5</c:v>
                </c:pt>
                <c:pt idx="655">
                  <c:v>-328.0</c:v>
                </c:pt>
                <c:pt idx="656">
                  <c:v>-328.5</c:v>
                </c:pt>
                <c:pt idx="657">
                  <c:v>-329.0</c:v>
                </c:pt>
                <c:pt idx="658">
                  <c:v>-329.5</c:v>
                </c:pt>
                <c:pt idx="659">
                  <c:v>-330.0</c:v>
                </c:pt>
                <c:pt idx="660">
                  <c:v>-330.5</c:v>
                </c:pt>
                <c:pt idx="661">
                  <c:v>-331.0</c:v>
                </c:pt>
                <c:pt idx="662">
                  <c:v>-331.5</c:v>
                </c:pt>
                <c:pt idx="663">
                  <c:v>-332.0</c:v>
                </c:pt>
                <c:pt idx="664">
                  <c:v>-332.5</c:v>
                </c:pt>
                <c:pt idx="665">
                  <c:v>-333.0</c:v>
                </c:pt>
                <c:pt idx="666">
                  <c:v>-333.5</c:v>
                </c:pt>
                <c:pt idx="667">
                  <c:v>-334.0</c:v>
                </c:pt>
                <c:pt idx="668">
                  <c:v>-334.5</c:v>
                </c:pt>
                <c:pt idx="669">
                  <c:v>-335.0</c:v>
                </c:pt>
                <c:pt idx="670">
                  <c:v>-335.5</c:v>
                </c:pt>
                <c:pt idx="671">
                  <c:v>-336.0</c:v>
                </c:pt>
                <c:pt idx="672">
                  <c:v>-336.5</c:v>
                </c:pt>
                <c:pt idx="673">
                  <c:v>-337.0</c:v>
                </c:pt>
                <c:pt idx="674">
                  <c:v>-337.5</c:v>
                </c:pt>
                <c:pt idx="675">
                  <c:v>-338.0</c:v>
                </c:pt>
                <c:pt idx="676">
                  <c:v>-338.5</c:v>
                </c:pt>
                <c:pt idx="677">
                  <c:v>-339.0</c:v>
                </c:pt>
                <c:pt idx="678">
                  <c:v>-339.5</c:v>
                </c:pt>
                <c:pt idx="679">
                  <c:v>-340.0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094109528"/>
        <c:axId val="-2094125832"/>
      </c:scatterChart>
      <c:valAx>
        <c:axId val="-2094109528"/>
        <c:scaling>
          <c:orientation val="minMax"/>
          <c:max val="225.0"/>
          <c:min val="-150.0"/>
        </c:scaling>
        <c:delete val="1"/>
        <c:axPos val="b"/>
        <c:numFmt formatCode="General" sourceLinked="1"/>
        <c:majorTickMark val="none"/>
        <c:minorTickMark val="none"/>
        <c:tickLblPos val="none"/>
        <c:crossAx val="-2094125832"/>
        <c:crosses val="autoZero"/>
        <c:crossBetween val="midCat"/>
        <c:majorUnit val="50.0"/>
        <c:minorUnit val="25.0"/>
      </c:valAx>
      <c:valAx>
        <c:axId val="-2094125832"/>
        <c:scaling>
          <c:orientation val="minMax"/>
          <c:min val="-350.0"/>
        </c:scaling>
        <c:delete val="1"/>
        <c:axPos val="l"/>
        <c:numFmt formatCode="General" sourceLinked="1"/>
        <c:majorTickMark val="none"/>
        <c:minorTickMark val="none"/>
        <c:tickLblPos val="none"/>
        <c:crossAx val="-20941095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17152230971129"/>
          <c:y val="0.0884015004807101"/>
          <c:w val="0.897062554680664"/>
          <c:h val="0.888389914462658"/>
        </c:manualLayout>
      </c:layout>
      <c:scatterChart>
        <c:scatterStyle val="smoothMarker"/>
        <c:varyColors val="0"/>
        <c:ser>
          <c:idx val="0"/>
          <c:order val="0"/>
          <c:spPr>
            <a:ln w="38100" cap="rnd">
              <a:solidFill>
                <a:srgbClr val="000099"/>
              </a:solidFill>
              <a:prstDash val="sysDot"/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xVal>
            <c:numRef>
              <c:f>Sheet1!$M$2:$M$342</c:f>
              <c:numCache>
                <c:formatCode>General</c:formatCode>
                <c:ptCount val="341"/>
                <c:pt idx="0">
                  <c:v>6.5</c:v>
                </c:pt>
                <c:pt idx="1">
                  <c:v>6.5</c:v>
                </c:pt>
                <c:pt idx="2">
                  <c:v>6.4</c:v>
                </c:pt>
                <c:pt idx="3">
                  <c:v>6.2</c:v>
                </c:pt>
                <c:pt idx="4">
                  <c:v>5.899999999999999</c:v>
                </c:pt>
                <c:pt idx="5">
                  <c:v>5.4</c:v>
                </c:pt>
                <c:pt idx="6">
                  <c:v>4.7</c:v>
                </c:pt>
                <c:pt idx="7">
                  <c:v>3.9</c:v>
                </c:pt>
                <c:pt idx="8">
                  <c:v>2.1</c:v>
                </c:pt>
                <c:pt idx="9">
                  <c:v>0.8</c:v>
                </c:pt>
                <c:pt idx="10">
                  <c:v>-1.0</c:v>
                </c:pt>
                <c:pt idx="11">
                  <c:v>-3.0</c:v>
                </c:pt>
                <c:pt idx="12">
                  <c:v>-4.3</c:v>
                </c:pt>
                <c:pt idx="13">
                  <c:v>-5.6</c:v>
                </c:pt>
                <c:pt idx="14">
                  <c:v>-7.4</c:v>
                </c:pt>
                <c:pt idx="15">
                  <c:v>-8.3</c:v>
                </c:pt>
                <c:pt idx="16">
                  <c:v>-9.200000000000001</c:v>
                </c:pt>
                <c:pt idx="17">
                  <c:v>-10.6</c:v>
                </c:pt>
                <c:pt idx="18">
                  <c:v>-12.1</c:v>
                </c:pt>
                <c:pt idx="19">
                  <c:v>-13.3</c:v>
                </c:pt>
                <c:pt idx="20">
                  <c:v>-14.6</c:v>
                </c:pt>
                <c:pt idx="21">
                  <c:v>-16.3</c:v>
                </c:pt>
                <c:pt idx="22">
                  <c:v>-18.3</c:v>
                </c:pt>
                <c:pt idx="23">
                  <c:v>-20.2</c:v>
                </c:pt>
                <c:pt idx="24">
                  <c:v>-22.1</c:v>
                </c:pt>
                <c:pt idx="25">
                  <c:v>-23.4</c:v>
                </c:pt>
                <c:pt idx="26">
                  <c:v>-24.1</c:v>
                </c:pt>
                <c:pt idx="27">
                  <c:v>-25.2</c:v>
                </c:pt>
                <c:pt idx="28">
                  <c:v>-25.2</c:v>
                </c:pt>
                <c:pt idx="29">
                  <c:v>-25.2</c:v>
                </c:pt>
                <c:pt idx="30">
                  <c:v>-25.5</c:v>
                </c:pt>
                <c:pt idx="31">
                  <c:v>-25.8</c:v>
                </c:pt>
                <c:pt idx="32">
                  <c:v>-26.0</c:v>
                </c:pt>
                <c:pt idx="33">
                  <c:v>-26.0</c:v>
                </c:pt>
                <c:pt idx="34">
                  <c:v>-25.6</c:v>
                </c:pt>
                <c:pt idx="35">
                  <c:v>-25.25</c:v>
                </c:pt>
                <c:pt idx="36">
                  <c:v>-24.95</c:v>
                </c:pt>
                <c:pt idx="37">
                  <c:v>-23.0</c:v>
                </c:pt>
                <c:pt idx="38">
                  <c:v>-23.2</c:v>
                </c:pt>
                <c:pt idx="39">
                  <c:v>-23.0</c:v>
                </c:pt>
                <c:pt idx="40">
                  <c:v>-22.5</c:v>
                </c:pt>
                <c:pt idx="41">
                  <c:v>-21.5</c:v>
                </c:pt>
                <c:pt idx="42">
                  <c:v>-20.5</c:v>
                </c:pt>
                <c:pt idx="43">
                  <c:v>-19.5</c:v>
                </c:pt>
                <c:pt idx="44">
                  <c:v>-17.5</c:v>
                </c:pt>
                <c:pt idx="45">
                  <c:v>-16.0</c:v>
                </c:pt>
                <c:pt idx="46">
                  <c:v>-14.0</c:v>
                </c:pt>
                <c:pt idx="47">
                  <c:v>-12.5</c:v>
                </c:pt>
                <c:pt idx="48">
                  <c:v>-9.8</c:v>
                </c:pt>
                <c:pt idx="49">
                  <c:v>-7.6</c:v>
                </c:pt>
                <c:pt idx="50">
                  <c:v>-4.4</c:v>
                </c:pt>
                <c:pt idx="51">
                  <c:v>-2.2</c:v>
                </c:pt>
                <c:pt idx="52">
                  <c:v>1.0</c:v>
                </c:pt>
                <c:pt idx="53">
                  <c:v>3.7</c:v>
                </c:pt>
                <c:pt idx="54">
                  <c:v>6.4</c:v>
                </c:pt>
                <c:pt idx="55">
                  <c:v>9.0</c:v>
                </c:pt>
                <c:pt idx="56">
                  <c:v>12.6</c:v>
                </c:pt>
                <c:pt idx="57">
                  <c:v>15.7</c:v>
                </c:pt>
                <c:pt idx="58">
                  <c:v>19.7</c:v>
                </c:pt>
                <c:pt idx="59">
                  <c:v>23.8</c:v>
                </c:pt>
                <c:pt idx="60">
                  <c:v>27.4</c:v>
                </c:pt>
                <c:pt idx="61">
                  <c:v>31.0</c:v>
                </c:pt>
                <c:pt idx="62">
                  <c:v>35.1</c:v>
                </c:pt>
                <c:pt idx="63">
                  <c:v>39.7</c:v>
                </c:pt>
                <c:pt idx="64">
                  <c:v>44.3</c:v>
                </c:pt>
                <c:pt idx="65">
                  <c:v>48.4</c:v>
                </c:pt>
                <c:pt idx="66">
                  <c:v>53.0</c:v>
                </c:pt>
                <c:pt idx="67">
                  <c:v>57.6</c:v>
                </c:pt>
                <c:pt idx="68">
                  <c:v>61.7</c:v>
                </c:pt>
                <c:pt idx="69">
                  <c:v>65.8</c:v>
                </c:pt>
                <c:pt idx="70">
                  <c:v>70.8</c:v>
                </c:pt>
                <c:pt idx="71">
                  <c:v>75.7</c:v>
                </c:pt>
                <c:pt idx="72">
                  <c:v>80.6</c:v>
                </c:pt>
                <c:pt idx="73">
                  <c:v>84.5</c:v>
                </c:pt>
                <c:pt idx="74">
                  <c:v>89.4</c:v>
                </c:pt>
                <c:pt idx="75">
                  <c:v>93.3</c:v>
                </c:pt>
                <c:pt idx="76">
                  <c:v>98.2</c:v>
                </c:pt>
                <c:pt idx="77">
                  <c:v>102.0</c:v>
                </c:pt>
                <c:pt idx="78">
                  <c:v>106.3</c:v>
                </c:pt>
                <c:pt idx="79">
                  <c:v>110.6</c:v>
                </c:pt>
                <c:pt idx="80">
                  <c:v>114.5</c:v>
                </c:pt>
                <c:pt idx="81">
                  <c:v>117.4</c:v>
                </c:pt>
                <c:pt idx="82">
                  <c:v>121.3</c:v>
                </c:pt>
                <c:pt idx="83">
                  <c:v>124.2</c:v>
                </c:pt>
                <c:pt idx="84">
                  <c:v>127.1</c:v>
                </c:pt>
                <c:pt idx="85">
                  <c:v>130.0</c:v>
                </c:pt>
                <c:pt idx="86">
                  <c:v>132.9</c:v>
                </c:pt>
                <c:pt idx="87">
                  <c:v>135.7</c:v>
                </c:pt>
                <c:pt idx="88">
                  <c:v>138.5</c:v>
                </c:pt>
                <c:pt idx="89">
                  <c:v>141.3</c:v>
                </c:pt>
                <c:pt idx="90">
                  <c:v>143.2</c:v>
                </c:pt>
                <c:pt idx="91">
                  <c:v>145.1</c:v>
                </c:pt>
                <c:pt idx="92">
                  <c:v>147.0</c:v>
                </c:pt>
                <c:pt idx="93">
                  <c:v>148.9</c:v>
                </c:pt>
                <c:pt idx="94">
                  <c:v>150.9</c:v>
                </c:pt>
                <c:pt idx="95">
                  <c:v>152.7</c:v>
                </c:pt>
                <c:pt idx="96">
                  <c:v>154.3</c:v>
                </c:pt>
                <c:pt idx="97">
                  <c:v>157.1</c:v>
                </c:pt>
                <c:pt idx="98">
                  <c:v>158.8</c:v>
                </c:pt>
                <c:pt idx="99">
                  <c:v>159.9</c:v>
                </c:pt>
                <c:pt idx="100">
                  <c:v>160.6</c:v>
                </c:pt>
                <c:pt idx="101">
                  <c:v>160.7</c:v>
                </c:pt>
                <c:pt idx="102">
                  <c:v>160.0</c:v>
                </c:pt>
                <c:pt idx="103">
                  <c:v>159.9</c:v>
                </c:pt>
                <c:pt idx="104">
                  <c:v>159.3</c:v>
                </c:pt>
                <c:pt idx="105">
                  <c:v>158.7</c:v>
                </c:pt>
                <c:pt idx="106">
                  <c:v>158.1</c:v>
                </c:pt>
                <c:pt idx="107">
                  <c:v>157.5</c:v>
                </c:pt>
                <c:pt idx="108">
                  <c:v>156.9</c:v>
                </c:pt>
                <c:pt idx="109">
                  <c:v>156.3</c:v>
                </c:pt>
                <c:pt idx="110">
                  <c:v>155.7</c:v>
                </c:pt>
                <c:pt idx="111">
                  <c:v>155.1</c:v>
                </c:pt>
                <c:pt idx="112">
                  <c:v>154.5</c:v>
                </c:pt>
                <c:pt idx="113">
                  <c:v>153.4</c:v>
                </c:pt>
                <c:pt idx="114">
                  <c:v>151.8</c:v>
                </c:pt>
                <c:pt idx="115">
                  <c:v>150.7</c:v>
                </c:pt>
                <c:pt idx="116">
                  <c:v>149.6</c:v>
                </c:pt>
                <c:pt idx="117">
                  <c:v>148.5</c:v>
                </c:pt>
                <c:pt idx="118">
                  <c:v>146.9</c:v>
                </c:pt>
                <c:pt idx="119">
                  <c:v>144.8</c:v>
                </c:pt>
                <c:pt idx="120">
                  <c:v>143.7</c:v>
                </c:pt>
                <c:pt idx="121">
                  <c:v>141.6</c:v>
                </c:pt>
                <c:pt idx="122">
                  <c:v>140.0</c:v>
                </c:pt>
                <c:pt idx="123">
                  <c:v>137.4</c:v>
                </c:pt>
                <c:pt idx="124">
                  <c:v>135.3</c:v>
                </c:pt>
                <c:pt idx="125">
                  <c:v>133.7</c:v>
                </c:pt>
                <c:pt idx="126">
                  <c:v>132.2</c:v>
                </c:pt>
                <c:pt idx="127">
                  <c:v>129.8</c:v>
                </c:pt>
                <c:pt idx="128">
                  <c:v>128.4</c:v>
                </c:pt>
                <c:pt idx="129">
                  <c:v>126.0</c:v>
                </c:pt>
                <c:pt idx="130">
                  <c:v>125.1</c:v>
                </c:pt>
                <c:pt idx="131">
                  <c:v>122.2</c:v>
                </c:pt>
                <c:pt idx="132">
                  <c:v>120.3</c:v>
                </c:pt>
                <c:pt idx="133">
                  <c:v>118.4</c:v>
                </c:pt>
                <c:pt idx="134">
                  <c:v>116.5</c:v>
                </c:pt>
                <c:pt idx="135">
                  <c:v>114.6</c:v>
                </c:pt>
                <c:pt idx="136">
                  <c:v>112.7</c:v>
                </c:pt>
                <c:pt idx="137">
                  <c:v>110.8</c:v>
                </c:pt>
                <c:pt idx="138">
                  <c:v>109.9</c:v>
                </c:pt>
                <c:pt idx="139">
                  <c:v>108.0</c:v>
                </c:pt>
                <c:pt idx="140">
                  <c:v>106.55</c:v>
                </c:pt>
                <c:pt idx="141">
                  <c:v>105.6</c:v>
                </c:pt>
                <c:pt idx="142">
                  <c:v>104.65</c:v>
                </c:pt>
                <c:pt idx="143">
                  <c:v>104.2</c:v>
                </c:pt>
                <c:pt idx="144">
                  <c:v>103.25</c:v>
                </c:pt>
                <c:pt idx="145">
                  <c:v>102.3</c:v>
                </c:pt>
                <c:pt idx="146">
                  <c:v>101.35</c:v>
                </c:pt>
                <c:pt idx="147">
                  <c:v>100.4</c:v>
                </c:pt>
                <c:pt idx="148">
                  <c:v>99.45</c:v>
                </c:pt>
                <c:pt idx="149">
                  <c:v>98.5</c:v>
                </c:pt>
                <c:pt idx="150">
                  <c:v>97.55</c:v>
                </c:pt>
                <c:pt idx="151">
                  <c:v>96.6</c:v>
                </c:pt>
                <c:pt idx="152">
                  <c:v>95.7</c:v>
                </c:pt>
                <c:pt idx="153">
                  <c:v>95.3</c:v>
                </c:pt>
                <c:pt idx="154">
                  <c:v>94.9</c:v>
                </c:pt>
                <c:pt idx="155">
                  <c:v>94.5</c:v>
                </c:pt>
                <c:pt idx="156">
                  <c:v>95.1</c:v>
                </c:pt>
                <c:pt idx="157">
                  <c:v>95.7</c:v>
                </c:pt>
                <c:pt idx="158">
                  <c:v>96.4</c:v>
                </c:pt>
                <c:pt idx="159">
                  <c:v>97.1</c:v>
                </c:pt>
                <c:pt idx="160">
                  <c:v>97.8</c:v>
                </c:pt>
                <c:pt idx="161">
                  <c:v>99.0</c:v>
                </c:pt>
                <c:pt idx="162">
                  <c:v>100.1</c:v>
                </c:pt>
                <c:pt idx="163">
                  <c:v>101.2</c:v>
                </c:pt>
                <c:pt idx="164">
                  <c:v>102.3</c:v>
                </c:pt>
                <c:pt idx="165">
                  <c:v>103.9</c:v>
                </c:pt>
                <c:pt idx="166">
                  <c:v>105.5</c:v>
                </c:pt>
                <c:pt idx="167">
                  <c:v>106.6</c:v>
                </c:pt>
                <c:pt idx="168">
                  <c:v>107.7</c:v>
                </c:pt>
                <c:pt idx="169">
                  <c:v>109.3</c:v>
                </c:pt>
                <c:pt idx="170">
                  <c:v>110.9</c:v>
                </c:pt>
                <c:pt idx="171">
                  <c:v>113.0</c:v>
                </c:pt>
                <c:pt idx="172">
                  <c:v>114.5</c:v>
                </c:pt>
                <c:pt idx="173">
                  <c:v>116.5</c:v>
                </c:pt>
                <c:pt idx="174">
                  <c:v>117.9</c:v>
                </c:pt>
                <c:pt idx="175">
                  <c:v>119.8</c:v>
                </c:pt>
                <c:pt idx="176">
                  <c:v>121.2</c:v>
                </c:pt>
                <c:pt idx="177">
                  <c:v>122.6</c:v>
                </c:pt>
                <c:pt idx="178">
                  <c:v>124.0</c:v>
                </c:pt>
                <c:pt idx="179">
                  <c:v>126.4</c:v>
                </c:pt>
                <c:pt idx="180">
                  <c:v>127.3</c:v>
                </c:pt>
                <c:pt idx="181">
                  <c:v>128.7</c:v>
                </c:pt>
                <c:pt idx="182">
                  <c:v>131.1</c:v>
                </c:pt>
                <c:pt idx="183">
                  <c:v>133.1</c:v>
                </c:pt>
                <c:pt idx="184">
                  <c:v>135.2</c:v>
                </c:pt>
                <c:pt idx="185">
                  <c:v>136.3</c:v>
                </c:pt>
                <c:pt idx="186">
                  <c:v>137.9</c:v>
                </c:pt>
                <c:pt idx="187">
                  <c:v>139.5</c:v>
                </c:pt>
                <c:pt idx="188">
                  <c:v>141.6</c:v>
                </c:pt>
                <c:pt idx="189">
                  <c:v>143.7</c:v>
                </c:pt>
                <c:pt idx="190">
                  <c:v>145.3</c:v>
                </c:pt>
                <c:pt idx="191">
                  <c:v>146.9</c:v>
                </c:pt>
                <c:pt idx="192">
                  <c:v>148.5</c:v>
                </c:pt>
                <c:pt idx="193">
                  <c:v>150.0</c:v>
                </c:pt>
                <c:pt idx="194">
                  <c:v>151.4</c:v>
                </c:pt>
                <c:pt idx="195">
                  <c:v>152.8</c:v>
                </c:pt>
                <c:pt idx="196">
                  <c:v>154.2</c:v>
                </c:pt>
                <c:pt idx="197">
                  <c:v>156.1</c:v>
                </c:pt>
                <c:pt idx="198">
                  <c:v>157.0</c:v>
                </c:pt>
                <c:pt idx="199">
                  <c:v>158.5</c:v>
                </c:pt>
                <c:pt idx="200">
                  <c:v>160.6</c:v>
                </c:pt>
                <c:pt idx="201">
                  <c:v>163.2</c:v>
                </c:pt>
                <c:pt idx="202">
                  <c:v>165.3</c:v>
                </c:pt>
                <c:pt idx="203">
                  <c:v>166.3</c:v>
                </c:pt>
                <c:pt idx="204">
                  <c:v>167.7</c:v>
                </c:pt>
                <c:pt idx="205">
                  <c:v>168.6</c:v>
                </c:pt>
                <c:pt idx="206">
                  <c:v>169.9</c:v>
                </c:pt>
                <c:pt idx="207">
                  <c:v>171.2</c:v>
                </c:pt>
                <c:pt idx="208">
                  <c:v>172.0</c:v>
                </c:pt>
                <c:pt idx="209">
                  <c:v>172.8</c:v>
                </c:pt>
                <c:pt idx="210">
                  <c:v>173.6</c:v>
                </c:pt>
                <c:pt idx="211">
                  <c:v>174.5</c:v>
                </c:pt>
                <c:pt idx="212">
                  <c:v>174.9500000000001</c:v>
                </c:pt>
                <c:pt idx="213">
                  <c:v>175.4</c:v>
                </c:pt>
                <c:pt idx="214">
                  <c:v>175.8500000000002</c:v>
                </c:pt>
                <c:pt idx="215">
                  <c:v>176.3</c:v>
                </c:pt>
                <c:pt idx="216">
                  <c:v>176.75</c:v>
                </c:pt>
                <c:pt idx="217">
                  <c:v>177.2</c:v>
                </c:pt>
                <c:pt idx="218">
                  <c:v>177.15</c:v>
                </c:pt>
                <c:pt idx="219">
                  <c:v>177.6</c:v>
                </c:pt>
                <c:pt idx="220">
                  <c:v>177.58</c:v>
                </c:pt>
                <c:pt idx="221">
                  <c:v>177.56</c:v>
                </c:pt>
                <c:pt idx="222">
                  <c:v>178.04</c:v>
                </c:pt>
                <c:pt idx="223">
                  <c:v>178.02</c:v>
                </c:pt>
                <c:pt idx="224">
                  <c:v>178.5</c:v>
                </c:pt>
                <c:pt idx="225">
                  <c:v>178.4800000000002</c:v>
                </c:pt>
                <c:pt idx="226">
                  <c:v>178.44</c:v>
                </c:pt>
                <c:pt idx="227">
                  <c:v>178.4</c:v>
                </c:pt>
                <c:pt idx="228">
                  <c:v>177.8500000000002</c:v>
                </c:pt>
                <c:pt idx="229">
                  <c:v>177.3</c:v>
                </c:pt>
                <c:pt idx="230">
                  <c:v>176.7</c:v>
                </c:pt>
                <c:pt idx="231">
                  <c:v>176.1</c:v>
                </c:pt>
                <c:pt idx="232">
                  <c:v>176.0</c:v>
                </c:pt>
                <c:pt idx="233">
                  <c:v>175.4</c:v>
                </c:pt>
                <c:pt idx="234">
                  <c:v>174.8</c:v>
                </c:pt>
                <c:pt idx="235">
                  <c:v>174.2</c:v>
                </c:pt>
                <c:pt idx="236">
                  <c:v>173.1</c:v>
                </c:pt>
                <c:pt idx="237">
                  <c:v>172.0</c:v>
                </c:pt>
                <c:pt idx="238">
                  <c:v>171.4</c:v>
                </c:pt>
                <c:pt idx="239">
                  <c:v>170.3</c:v>
                </c:pt>
                <c:pt idx="240">
                  <c:v>169.2</c:v>
                </c:pt>
                <c:pt idx="241">
                  <c:v>168.6</c:v>
                </c:pt>
                <c:pt idx="242">
                  <c:v>167.5</c:v>
                </c:pt>
                <c:pt idx="243">
                  <c:v>166.4</c:v>
                </c:pt>
                <c:pt idx="244">
                  <c:v>164.8500000000002</c:v>
                </c:pt>
                <c:pt idx="245">
                  <c:v>163.8</c:v>
                </c:pt>
                <c:pt idx="246">
                  <c:v>162.75</c:v>
                </c:pt>
                <c:pt idx="247">
                  <c:v>161.25</c:v>
                </c:pt>
                <c:pt idx="248">
                  <c:v>160.3</c:v>
                </c:pt>
                <c:pt idx="249">
                  <c:v>158.9</c:v>
                </c:pt>
                <c:pt idx="250">
                  <c:v>157.5</c:v>
                </c:pt>
                <c:pt idx="251">
                  <c:v>155.95</c:v>
                </c:pt>
                <c:pt idx="252">
                  <c:v>154.4</c:v>
                </c:pt>
                <c:pt idx="253">
                  <c:v>153.3</c:v>
                </c:pt>
                <c:pt idx="254">
                  <c:v>151.2</c:v>
                </c:pt>
                <c:pt idx="255">
                  <c:v>149.1</c:v>
                </c:pt>
                <c:pt idx="256">
                  <c:v>148.0</c:v>
                </c:pt>
                <c:pt idx="257">
                  <c:v>145.4</c:v>
                </c:pt>
                <c:pt idx="258">
                  <c:v>143.3</c:v>
                </c:pt>
                <c:pt idx="259">
                  <c:v>141.7</c:v>
                </c:pt>
                <c:pt idx="260">
                  <c:v>139.6</c:v>
                </c:pt>
                <c:pt idx="261">
                  <c:v>137.5</c:v>
                </c:pt>
                <c:pt idx="262">
                  <c:v>135.1</c:v>
                </c:pt>
                <c:pt idx="263">
                  <c:v>133.2</c:v>
                </c:pt>
                <c:pt idx="264">
                  <c:v>131.3</c:v>
                </c:pt>
                <c:pt idx="265">
                  <c:v>128.9</c:v>
                </c:pt>
                <c:pt idx="266">
                  <c:v>127.5</c:v>
                </c:pt>
                <c:pt idx="267">
                  <c:v>125.6</c:v>
                </c:pt>
                <c:pt idx="268">
                  <c:v>123.7</c:v>
                </c:pt>
                <c:pt idx="269">
                  <c:v>122.3</c:v>
                </c:pt>
                <c:pt idx="270">
                  <c:v>120.35</c:v>
                </c:pt>
                <c:pt idx="271">
                  <c:v>118.4</c:v>
                </c:pt>
                <c:pt idx="272">
                  <c:v>115.9</c:v>
                </c:pt>
                <c:pt idx="273">
                  <c:v>114.35</c:v>
                </c:pt>
                <c:pt idx="274">
                  <c:v>112.3</c:v>
                </c:pt>
                <c:pt idx="275">
                  <c:v>110.2</c:v>
                </c:pt>
                <c:pt idx="276">
                  <c:v>108.1</c:v>
                </c:pt>
                <c:pt idx="277">
                  <c:v>106.0</c:v>
                </c:pt>
                <c:pt idx="278">
                  <c:v>103.9</c:v>
                </c:pt>
                <c:pt idx="279">
                  <c:v>101.8</c:v>
                </c:pt>
                <c:pt idx="280">
                  <c:v>99.2</c:v>
                </c:pt>
                <c:pt idx="281">
                  <c:v>97.1</c:v>
                </c:pt>
                <c:pt idx="282">
                  <c:v>94.0</c:v>
                </c:pt>
                <c:pt idx="283">
                  <c:v>91.9</c:v>
                </c:pt>
                <c:pt idx="284">
                  <c:v>89.3</c:v>
                </c:pt>
                <c:pt idx="285">
                  <c:v>87.25</c:v>
                </c:pt>
                <c:pt idx="286">
                  <c:v>84.75</c:v>
                </c:pt>
                <c:pt idx="287">
                  <c:v>81.8</c:v>
                </c:pt>
                <c:pt idx="288">
                  <c:v>79.4</c:v>
                </c:pt>
                <c:pt idx="289">
                  <c:v>77.5</c:v>
                </c:pt>
                <c:pt idx="290">
                  <c:v>74.6</c:v>
                </c:pt>
                <c:pt idx="291">
                  <c:v>72.2</c:v>
                </c:pt>
                <c:pt idx="292">
                  <c:v>69.7</c:v>
                </c:pt>
                <c:pt idx="293">
                  <c:v>67.6</c:v>
                </c:pt>
                <c:pt idx="294">
                  <c:v>64.4</c:v>
                </c:pt>
                <c:pt idx="295">
                  <c:v>61.7</c:v>
                </c:pt>
                <c:pt idx="296">
                  <c:v>58.5</c:v>
                </c:pt>
                <c:pt idx="297">
                  <c:v>56.4</c:v>
                </c:pt>
                <c:pt idx="298">
                  <c:v>52.8</c:v>
                </c:pt>
                <c:pt idx="299">
                  <c:v>49.7</c:v>
                </c:pt>
                <c:pt idx="300">
                  <c:v>46.6</c:v>
                </c:pt>
                <c:pt idx="301">
                  <c:v>45.0</c:v>
                </c:pt>
                <c:pt idx="302">
                  <c:v>40.5</c:v>
                </c:pt>
                <c:pt idx="303">
                  <c:v>37.1</c:v>
                </c:pt>
                <c:pt idx="304">
                  <c:v>33.8</c:v>
                </c:pt>
                <c:pt idx="305">
                  <c:v>31.7</c:v>
                </c:pt>
                <c:pt idx="306">
                  <c:v>28.0</c:v>
                </c:pt>
                <c:pt idx="307">
                  <c:v>26.3</c:v>
                </c:pt>
                <c:pt idx="308">
                  <c:v>22.9</c:v>
                </c:pt>
                <c:pt idx="309">
                  <c:v>21.4</c:v>
                </c:pt>
                <c:pt idx="310">
                  <c:v>18.0</c:v>
                </c:pt>
                <c:pt idx="311">
                  <c:v>15.6</c:v>
                </c:pt>
                <c:pt idx="312">
                  <c:v>13.5</c:v>
                </c:pt>
                <c:pt idx="313">
                  <c:v>11.0</c:v>
                </c:pt>
                <c:pt idx="314">
                  <c:v>8.5</c:v>
                </c:pt>
                <c:pt idx="315">
                  <c:v>7.2</c:v>
                </c:pt>
                <c:pt idx="316">
                  <c:v>4.4</c:v>
                </c:pt>
                <c:pt idx="317">
                  <c:v>2.6</c:v>
                </c:pt>
                <c:pt idx="318">
                  <c:v>1.3</c:v>
                </c:pt>
                <c:pt idx="319">
                  <c:v>-0.5</c:v>
                </c:pt>
                <c:pt idx="320">
                  <c:v>-1.5</c:v>
                </c:pt>
                <c:pt idx="321">
                  <c:v>-2.5</c:v>
                </c:pt>
                <c:pt idx="322">
                  <c:v>-5.0</c:v>
                </c:pt>
                <c:pt idx="323">
                  <c:v>-6.0</c:v>
                </c:pt>
                <c:pt idx="324">
                  <c:v>-7.0</c:v>
                </c:pt>
                <c:pt idx="325">
                  <c:v>-8.5</c:v>
                </c:pt>
                <c:pt idx="326">
                  <c:v>-9.0</c:v>
                </c:pt>
                <c:pt idx="327">
                  <c:v>-10.5</c:v>
                </c:pt>
                <c:pt idx="328">
                  <c:v>-11.5</c:v>
                </c:pt>
                <c:pt idx="329">
                  <c:v>-12.5</c:v>
                </c:pt>
                <c:pt idx="330">
                  <c:v>-13.3</c:v>
                </c:pt>
                <c:pt idx="331">
                  <c:v>-14.6</c:v>
                </c:pt>
                <c:pt idx="332">
                  <c:v>-14.9</c:v>
                </c:pt>
                <c:pt idx="333">
                  <c:v>-15.2</c:v>
                </c:pt>
                <c:pt idx="334">
                  <c:v>-15.5</c:v>
                </c:pt>
                <c:pt idx="335">
                  <c:v>-15.2</c:v>
                </c:pt>
                <c:pt idx="336">
                  <c:v>-14.5</c:v>
                </c:pt>
                <c:pt idx="337">
                  <c:v>-13.9</c:v>
                </c:pt>
                <c:pt idx="338">
                  <c:v>-13.2</c:v>
                </c:pt>
                <c:pt idx="339">
                  <c:v>-12.5</c:v>
                </c:pt>
                <c:pt idx="340">
                  <c:v>-11.5</c:v>
                </c:pt>
              </c:numCache>
            </c:numRef>
          </c:xVal>
          <c:yVal>
            <c:numRef>
              <c:f>Sheet1!$N$2:$N$342</c:f>
              <c:numCache>
                <c:formatCode>General</c:formatCode>
                <c:ptCount val="341"/>
                <c:pt idx="0">
                  <c:v>0.0</c:v>
                </c:pt>
                <c:pt idx="1">
                  <c:v>-1.0</c:v>
                </c:pt>
                <c:pt idx="2">
                  <c:v>-2.0</c:v>
                </c:pt>
                <c:pt idx="3">
                  <c:v>-3.0</c:v>
                </c:pt>
                <c:pt idx="4">
                  <c:v>-4.0</c:v>
                </c:pt>
                <c:pt idx="5">
                  <c:v>-5.0</c:v>
                </c:pt>
                <c:pt idx="6">
                  <c:v>-6.0</c:v>
                </c:pt>
                <c:pt idx="7">
                  <c:v>-7.0</c:v>
                </c:pt>
                <c:pt idx="8">
                  <c:v>-8.0</c:v>
                </c:pt>
                <c:pt idx="9">
                  <c:v>-9.0</c:v>
                </c:pt>
                <c:pt idx="10">
                  <c:v>-10.0</c:v>
                </c:pt>
                <c:pt idx="11">
                  <c:v>-11.0</c:v>
                </c:pt>
                <c:pt idx="12">
                  <c:v>-12.0</c:v>
                </c:pt>
                <c:pt idx="13">
                  <c:v>-13.0</c:v>
                </c:pt>
                <c:pt idx="14">
                  <c:v>-14.0</c:v>
                </c:pt>
                <c:pt idx="15">
                  <c:v>-15.0</c:v>
                </c:pt>
                <c:pt idx="16">
                  <c:v>-16.0</c:v>
                </c:pt>
                <c:pt idx="17">
                  <c:v>-17.0</c:v>
                </c:pt>
                <c:pt idx="18">
                  <c:v>-18.0</c:v>
                </c:pt>
                <c:pt idx="19">
                  <c:v>-19.0</c:v>
                </c:pt>
                <c:pt idx="20">
                  <c:v>-20.0</c:v>
                </c:pt>
                <c:pt idx="21">
                  <c:v>-21.0</c:v>
                </c:pt>
                <c:pt idx="22">
                  <c:v>-22.0</c:v>
                </c:pt>
                <c:pt idx="23">
                  <c:v>-23.0</c:v>
                </c:pt>
                <c:pt idx="24">
                  <c:v>-24.0</c:v>
                </c:pt>
                <c:pt idx="25">
                  <c:v>-25.0</c:v>
                </c:pt>
                <c:pt idx="26">
                  <c:v>-26.0</c:v>
                </c:pt>
                <c:pt idx="27">
                  <c:v>-27.0</c:v>
                </c:pt>
                <c:pt idx="28">
                  <c:v>-28.0</c:v>
                </c:pt>
                <c:pt idx="29">
                  <c:v>-29.0</c:v>
                </c:pt>
                <c:pt idx="30">
                  <c:v>-30.0</c:v>
                </c:pt>
                <c:pt idx="31">
                  <c:v>-31.0</c:v>
                </c:pt>
                <c:pt idx="32">
                  <c:v>-32.0</c:v>
                </c:pt>
                <c:pt idx="33">
                  <c:v>-33.0</c:v>
                </c:pt>
                <c:pt idx="34">
                  <c:v>-34.0</c:v>
                </c:pt>
                <c:pt idx="35">
                  <c:v>-35.0</c:v>
                </c:pt>
                <c:pt idx="36">
                  <c:v>-36.0</c:v>
                </c:pt>
                <c:pt idx="37">
                  <c:v>-37.0</c:v>
                </c:pt>
                <c:pt idx="38">
                  <c:v>-38.0</c:v>
                </c:pt>
                <c:pt idx="39">
                  <c:v>-39.0</c:v>
                </c:pt>
                <c:pt idx="40">
                  <c:v>-40.0</c:v>
                </c:pt>
                <c:pt idx="41">
                  <c:v>-41.0</c:v>
                </c:pt>
                <c:pt idx="42">
                  <c:v>-42.0</c:v>
                </c:pt>
                <c:pt idx="43">
                  <c:v>-43.0</c:v>
                </c:pt>
                <c:pt idx="44">
                  <c:v>-44.0</c:v>
                </c:pt>
                <c:pt idx="45">
                  <c:v>-45.0</c:v>
                </c:pt>
                <c:pt idx="46">
                  <c:v>-46.0</c:v>
                </c:pt>
                <c:pt idx="47">
                  <c:v>-47.0</c:v>
                </c:pt>
                <c:pt idx="48">
                  <c:v>-48.0</c:v>
                </c:pt>
                <c:pt idx="49">
                  <c:v>-49.0</c:v>
                </c:pt>
                <c:pt idx="50">
                  <c:v>-50.0</c:v>
                </c:pt>
                <c:pt idx="51">
                  <c:v>-51.0</c:v>
                </c:pt>
                <c:pt idx="52">
                  <c:v>-52.0</c:v>
                </c:pt>
                <c:pt idx="53">
                  <c:v>-53.0</c:v>
                </c:pt>
                <c:pt idx="54">
                  <c:v>-54.0</c:v>
                </c:pt>
                <c:pt idx="55">
                  <c:v>-55.0</c:v>
                </c:pt>
                <c:pt idx="56">
                  <c:v>-56.0</c:v>
                </c:pt>
                <c:pt idx="57">
                  <c:v>-57.0</c:v>
                </c:pt>
                <c:pt idx="58">
                  <c:v>-58.0</c:v>
                </c:pt>
                <c:pt idx="59">
                  <c:v>-59.0</c:v>
                </c:pt>
                <c:pt idx="60">
                  <c:v>-60.0</c:v>
                </c:pt>
                <c:pt idx="61">
                  <c:v>-61.0</c:v>
                </c:pt>
                <c:pt idx="62">
                  <c:v>-62.0</c:v>
                </c:pt>
                <c:pt idx="63">
                  <c:v>-63.0</c:v>
                </c:pt>
                <c:pt idx="64">
                  <c:v>-64.0</c:v>
                </c:pt>
                <c:pt idx="65">
                  <c:v>-65.0</c:v>
                </c:pt>
                <c:pt idx="66">
                  <c:v>-66.0</c:v>
                </c:pt>
                <c:pt idx="67">
                  <c:v>-67.0</c:v>
                </c:pt>
                <c:pt idx="68">
                  <c:v>-68.0</c:v>
                </c:pt>
                <c:pt idx="69">
                  <c:v>-69.0</c:v>
                </c:pt>
                <c:pt idx="70">
                  <c:v>-70.0</c:v>
                </c:pt>
                <c:pt idx="71">
                  <c:v>-71.0</c:v>
                </c:pt>
                <c:pt idx="72">
                  <c:v>-72.0</c:v>
                </c:pt>
                <c:pt idx="73">
                  <c:v>-73.0</c:v>
                </c:pt>
                <c:pt idx="74">
                  <c:v>-74.0</c:v>
                </c:pt>
                <c:pt idx="75">
                  <c:v>-75.0</c:v>
                </c:pt>
                <c:pt idx="76">
                  <c:v>-76.0</c:v>
                </c:pt>
                <c:pt idx="77">
                  <c:v>-77.0</c:v>
                </c:pt>
                <c:pt idx="78">
                  <c:v>-78.0</c:v>
                </c:pt>
                <c:pt idx="79">
                  <c:v>-79.0</c:v>
                </c:pt>
                <c:pt idx="80">
                  <c:v>-80.0</c:v>
                </c:pt>
                <c:pt idx="81">
                  <c:v>-81.0</c:v>
                </c:pt>
                <c:pt idx="82">
                  <c:v>-82.0</c:v>
                </c:pt>
                <c:pt idx="83">
                  <c:v>-83.0</c:v>
                </c:pt>
                <c:pt idx="84">
                  <c:v>-84.0</c:v>
                </c:pt>
                <c:pt idx="85">
                  <c:v>-85.0</c:v>
                </c:pt>
                <c:pt idx="86">
                  <c:v>-86.0</c:v>
                </c:pt>
                <c:pt idx="87">
                  <c:v>-87.0</c:v>
                </c:pt>
                <c:pt idx="88">
                  <c:v>-88.0</c:v>
                </c:pt>
                <c:pt idx="89">
                  <c:v>-89.0</c:v>
                </c:pt>
                <c:pt idx="90">
                  <c:v>-90.0</c:v>
                </c:pt>
                <c:pt idx="91">
                  <c:v>-91.0</c:v>
                </c:pt>
                <c:pt idx="92">
                  <c:v>-92.0</c:v>
                </c:pt>
                <c:pt idx="93">
                  <c:v>-93.0</c:v>
                </c:pt>
                <c:pt idx="94">
                  <c:v>-94.0</c:v>
                </c:pt>
                <c:pt idx="95">
                  <c:v>-95.0</c:v>
                </c:pt>
                <c:pt idx="96">
                  <c:v>-96.0</c:v>
                </c:pt>
                <c:pt idx="97">
                  <c:v>-97.0</c:v>
                </c:pt>
                <c:pt idx="98">
                  <c:v>-98.0</c:v>
                </c:pt>
                <c:pt idx="99">
                  <c:v>-99.0</c:v>
                </c:pt>
                <c:pt idx="100">
                  <c:v>-100.0</c:v>
                </c:pt>
                <c:pt idx="101">
                  <c:v>-101.0</c:v>
                </c:pt>
                <c:pt idx="102">
                  <c:v>-102.0</c:v>
                </c:pt>
                <c:pt idx="103">
                  <c:v>-103.0</c:v>
                </c:pt>
                <c:pt idx="104">
                  <c:v>-104.0</c:v>
                </c:pt>
                <c:pt idx="105">
                  <c:v>-105.0</c:v>
                </c:pt>
                <c:pt idx="106">
                  <c:v>-106.0</c:v>
                </c:pt>
                <c:pt idx="107">
                  <c:v>-107.0</c:v>
                </c:pt>
                <c:pt idx="108">
                  <c:v>-108.0</c:v>
                </c:pt>
                <c:pt idx="109">
                  <c:v>-109.0</c:v>
                </c:pt>
                <c:pt idx="110">
                  <c:v>-110.0</c:v>
                </c:pt>
                <c:pt idx="111">
                  <c:v>-111.0</c:v>
                </c:pt>
                <c:pt idx="112">
                  <c:v>-112.0</c:v>
                </c:pt>
                <c:pt idx="113">
                  <c:v>-113.0</c:v>
                </c:pt>
                <c:pt idx="114">
                  <c:v>-114.0</c:v>
                </c:pt>
                <c:pt idx="115">
                  <c:v>-115.0</c:v>
                </c:pt>
                <c:pt idx="116">
                  <c:v>-116.0</c:v>
                </c:pt>
                <c:pt idx="117">
                  <c:v>-117.0</c:v>
                </c:pt>
                <c:pt idx="118">
                  <c:v>-118.0</c:v>
                </c:pt>
                <c:pt idx="119">
                  <c:v>-119.0</c:v>
                </c:pt>
                <c:pt idx="120">
                  <c:v>-120.0</c:v>
                </c:pt>
                <c:pt idx="121">
                  <c:v>-121.0</c:v>
                </c:pt>
                <c:pt idx="122">
                  <c:v>-122.0</c:v>
                </c:pt>
                <c:pt idx="123">
                  <c:v>-123.0</c:v>
                </c:pt>
                <c:pt idx="124">
                  <c:v>-124.0</c:v>
                </c:pt>
                <c:pt idx="125">
                  <c:v>-125.0</c:v>
                </c:pt>
                <c:pt idx="126">
                  <c:v>-126.0</c:v>
                </c:pt>
                <c:pt idx="127">
                  <c:v>-127.0</c:v>
                </c:pt>
                <c:pt idx="128">
                  <c:v>-128.0</c:v>
                </c:pt>
                <c:pt idx="129">
                  <c:v>-129.0</c:v>
                </c:pt>
                <c:pt idx="130">
                  <c:v>-130.0</c:v>
                </c:pt>
                <c:pt idx="131">
                  <c:v>-131.0</c:v>
                </c:pt>
                <c:pt idx="132">
                  <c:v>-132.0</c:v>
                </c:pt>
                <c:pt idx="133">
                  <c:v>-133.0</c:v>
                </c:pt>
                <c:pt idx="134">
                  <c:v>-134.0</c:v>
                </c:pt>
                <c:pt idx="135">
                  <c:v>-135.0</c:v>
                </c:pt>
                <c:pt idx="136">
                  <c:v>-136.0</c:v>
                </c:pt>
                <c:pt idx="137">
                  <c:v>-137.0</c:v>
                </c:pt>
                <c:pt idx="138">
                  <c:v>-138.0</c:v>
                </c:pt>
                <c:pt idx="139">
                  <c:v>-139.0</c:v>
                </c:pt>
                <c:pt idx="140">
                  <c:v>-140.0</c:v>
                </c:pt>
                <c:pt idx="141">
                  <c:v>-141.0</c:v>
                </c:pt>
                <c:pt idx="142">
                  <c:v>-142.0</c:v>
                </c:pt>
                <c:pt idx="143">
                  <c:v>-143.0</c:v>
                </c:pt>
                <c:pt idx="144">
                  <c:v>-144.0</c:v>
                </c:pt>
                <c:pt idx="145">
                  <c:v>-145.0</c:v>
                </c:pt>
                <c:pt idx="146">
                  <c:v>-146.0</c:v>
                </c:pt>
                <c:pt idx="147">
                  <c:v>-147.0</c:v>
                </c:pt>
                <c:pt idx="148">
                  <c:v>-148.0</c:v>
                </c:pt>
                <c:pt idx="149">
                  <c:v>-149.0</c:v>
                </c:pt>
                <c:pt idx="150">
                  <c:v>-150.0</c:v>
                </c:pt>
                <c:pt idx="151">
                  <c:v>-151.0</c:v>
                </c:pt>
                <c:pt idx="152">
                  <c:v>-152.0</c:v>
                </c:pt>
                <c:pt idx="153">
                  <c:v>-153.0</c:v>
                </c:pt>
                <c:pt idx="154">
                  <c:v>-154.0</c:v>
                </c:pt>
                <c:pt idx="155">
                  <c:v>-155.0</c:v>
                </c:pt>
                <c:pt idx="156">
                  <c:v>-156.0</c:v>
                </c:pt>
                <c:pt idx="157">
                  <c:v>-157.0</c:v>
                </c:pt>
                <c:pt idx="158">
                  <c:v>-158.0</c:v>
                </c:pt>
                <c:pt idx="159">
                  <c:v>-159.0</c:v>
                </c:pt>
                <c:pt idx="160">
                  <c:v>-160.0</c:v>
                </c:pt>
                <c:pt idx="161">
                  <c:v>-161.0</c:v>
                </c:pt>
                <c:pt idx="162">
                  <c:v>-162.0</c:v>
                </c:pt>
                <c:pt idx="163">
                  <c:v>-163.0</c:v>
                </c:pt>
                <c:pt idx="164">
                  <c:v>-164.0</c:v>
                </c:pt>
                <c:pt idx="165">
                  <c:v>-165.0</c:v>
                </c:pt>
                <c:pt idx="166">
                  <c:v>-166.0</c:v>
                </c:pt>
                <c:pt idx="167">
                  <c:v>-167.0</c:v>
                </c:pt>
                <c:pt idx="168">
                  <c:v>-168.0</c:v>
                </c:pt>
                <c:pt idx="169">
                  <c:v>-169.0</c:v>
                </c:pt>
                <c:pt idx="170">
                  <c:v>-170.0</c:v>
                </c:pt>
                <c:pt idx="171">
                  <c:v>-171.0</c:v>
                </c:pt>
                <c:pt idx="172">
                  <c:v>-172.0</c:v>
                </c:pt>
                <c:pt idx="173">
                  <c:v>-173.0</c:v>
                </c:pt>
                <c:pt idx="174">
                  <c:v>-174.0</c:v>
                </c:pt>
                <c:pt idx="175">
                  <c:v>-175.0</c:v>
                </c:pt>
                <c:pt idx="176">
                  <c:v>-176.0</c:v>
                </c:pt>
                <c:pt idx="177">
                  <c:v>-177.0</c:v>
                </c:pt>
                <c:pt idx="178">
                  <c:v>-178.0</c:v>
                </c:pt>
                <c:pt idx="179">
                  <c:v>-179.0</c:v>
                </c:pt>
                <c:pt idx="180">
                  <c:v>-180.0</c:v>
                </c:pt>
                <c:pt idx="181">
                  <c:v>-181.0</c:v>
                </c:pt>
                <c:pt idx="182">
                  <c:v>-182.0</c:v>
                </c:pt>
                <c:pt idx="183">
                  <c:v>-183.0</c:v>
                </c:pt>
                <c:pt idx="184">
                  <c:v>-184.0</c:v>
                </c:pt>
                <c:pt idx="185">
                  <c:v>-185.0</c:v>
                </c:pt>
                <c:pt idx="186">
                  <c:v>-186.0</c:v>
                </c:pt>
                <c:pt idx="187">
                  <c:v>-187.0</c:v>
                </c:pt>
                <c:pt idx="188">
                  <c:v>-188.0</c:v>
                </c:pt>
                <c:pt idx="189">
                  <c:v>-189.0</c:v>
                </c:pt>
                <c:pt idx="190">
                  <c:v>-190.0</c:v>
                </c:pt>
                <c:pt idx="191">
                  <c:v>-191.0</c:v>
                </c:pt>
                <c:pt idx="192">
                  <c:v>-192.0</c:v>
                </c:pt>
                <c:pt idx="193">
                  <c:v>-193.0</c:v>
                </c:pt>
                <c:pt idx="194">
                  <c:v>-194.0</c:v>
                </c:pt>
                <c:pt idx="195">
                  <c:v>-195.0</c:v>
                </c:pt>
                <c:pt idx="196">
                  <c:v>-196.0</c:v>
                </c:pt>
                <c:pt idx="197">
                  <c:v>-197.0</c:v>
                </c:pt>
                <c:pt idx="198">
                  <c:v>-198.0</c:v>
                </c:pt>
                <c:pt idx="199">
                  <c:v>-199.0</c:v>
                </c:pt>
                <c:pt idx="200">
                  <c:v>-200.0</c:v>
                </c:pt>
                <c:pt idx="201">
                  <c:v>-201.0</c:v>
                </c:pt>
                <c:pt idx="202">
                  <c:v>-202.0</c:v>
                </c:pt>
                <c:pt idx="203">
                  <c:v>-203.0</c:v>
                </c:pt>
                <c:pt idx="204">
                  <c:v>-204.0</c:v>
                </c:pt>
                <c:pt idx="205">
                  <c:v>-205.0</c:v>
                </c:pt>
                <c:pt idx="206">
                  <c:v>-206.0</c:v>
                </c:pt>
                <c:pt idx="207">
                  <c:v>-207.0</c:v>
                </c:pt>
                <c:pt idx="208">
                  <c:v>-208.0</c:v>
                </c:pt>
                <c:pt idx="209">
                  <c:v>-209.0</c:v>
                </c:pt>
                <c:pt idx="210">
                  <c:v>-210.0</c:v>
                </c:pt>
                <c:pt idx="211">
                  <c:v>-211.0</c:v>
                </c:pt>
                <c:pt idx="212">
                  <c:v>-212.0</c:v>
                </c:pt>
                <c:pt idx="213">
                  <c:v>-213.0</c:v>
                </c:pt>
                <c:pt idx="214">
                  <c:v>-214.0</c:v>
                </c:pt>
                <c:pt idx="215">
                  <c:v>-215.0</c:v>
                </c:pt>
                <c:pt idx="216">
                  <c:v>-216.0</c:v>
                </c:pt>
                <c:pt idx="217">
                  <c:v>-217.0</c:v>
                </c:pt>
                <c:pt idx="218">
                  <c:v>-218.0</c:v>
                </c:pt>
                <c:pt idx="219">
                  <c:v>-219.0</c:v>
                </c:pt>
                <c:pt idx="220">
                  <c:v>-220.0</c:v>
                </c:pt>
                <c:pt idx="221">
                  <c:v>-221.0</c:v>
                </c:pt>
                <c:pt idx="222">
                  <c:v>-222.0</c:v>
                </c:pt>
                <c:pt idx="223">
                  <c:v>-223.0</c:v>
                </c:pt>
                <c:pt idx="224">
                  <c:v>-224.0</c:v>
                </c:pt>
                <c:pt idx="225">
                  <c:v>-225.0</c:v>
                </c:pt>
                <c:pt idx="226">
                  <c:v>-226.0</c:v>
                </c:pt>
                <c:pt idx="227">
                  <c:v>-227.0</c:v>
                </c:pt>
                <c:pt idx="228">
                  <c:v>-228.0</c:v>
                </c:pt>
                <c:pt idx="229">
                  <c:v>-229.0</c:v>
                </c:pt>
                <c:pt idx="230">
                  <c:v>-230.0</c:v>
                </c:pt>
                <c:pt idx="231">
                  <c:v>-231.0</c:v>
                </c:pt>
                <c:pt idx="232">
                  <c:v>-232.0</c:v>
                </c:pt>
                <c:pt idx="233">
                  <c:v>-233.0</c:v>
                </c:pt>
                <c:pt idx="234">
                  <c:v>-234.0</c:v>
                </c:pt>
                <c:pt idx="235">
                  <c:v>-235.0</c:v>
                </c:pt>
                <c:pt idx="236">
                  <c:v>-236.0</c:v>
                </c:pt>
                <c:pt idx="237">
                  <c:v>-237.0</c:v>
                </c:pt>
                <c:pt idx="238">
                  <c:v>-238.0</c:v>
                </c:pt>
                <c:pt idx="239">
                  <c:v>-239.0</c:v>
                </c:pt>
                <c:pt idx="240">
                  <c:v>-240.0</c:v>
                </c:pt>
                <c:pt idx="241">
                  <c:v>-241.0</c:v>
                </c:pt>
                <c:pt idx="242">
                  <c:v>-242.0</c:v>
                </c:pt>
                <c:pt idx="243">
                  <c:v>-243.0</c:v>
                </c:pt>
                <c:pt idx="244">
                  <c:v>-244.0</c:v>
                </c:pt>
                <c:pt idx="245">
                  <c:v>-245.0</c:v>
                </c:pt>
                <c:pt idx="246">
                  <c:v>-246.0</c:v>
                </c:pt>
                <c:pt idx="247">
                  <c:v>-247.0</c:v>
                </c:pt>
                <c:pt idx="248">
                  <c:v>-248.0</c:v>
                </c:pt>
                <c:pt idx="249">
                  <c:v>-249.0</c:v>
                </c:pt>
                <c:pt idx="250">
                  <c:v>-250.0</c:v>
                </c:pt>
                <c:pt idx="251">
                  <c:v>-251.0</c:v>
                </c:pt>
                <c:pt idx="252">
                  <c:v>-252.0</c:v>
                </c:pt>
                <c:pt idx="253">
                  <c:v>-253.0</c:v>
                </c:pt>
                <c:pt idx="254">
                  <c:v>-254.0</c:v>
                </c:pt>
                <c:pt idx="255">
                  <c:v>-255.0</c:v>
                </c:pt>
                <c:pt idx="256">
                  <c:v>-256.0</c:v>
                </c:pt>
                <c:pt idx="257">
                  <c:v>-257.0</c:v>
                </c:pt>
                <c:pt idx="258">
                  <c:v>-258.0</c:v>
                </c:pt>
                <c:pt idx="259">
                  <c:v>-259.0</c:v>
                </c:pt>
                <c:pt idx="260">
                  <c:v>-260.0</c:v>
                </c:pt>
                <c:pt idx="261">
                  <c:v>-261.0</c:v>
                </c:pt>
                <c:pt idx="262">
                  <c:v>-262.0</c:v>
                </c:pt>
                <c:pt idx="263">
                  <c:v>-263.0</c:v>
                </c:pt>
                <c:pt idx="264">
                  <c:v>-264.0</c:v>
                </c:pt>
                <c:pt idx="265">
                  <c:v>-265.0</c:v>
                </c:pt>
                <c:pt idx="266">
                  <c:v>-266.0</c:v>
                </c:pt>
                <c:pt idx="267">
                  <c:v>-267.0</c:v>
                </c:pt>
                <c:pt idx="268">
                  <c:v>-268.0</c:v>
                </c:pt>
                <c:pt idx="269">
                  <c:v>-269.0</c:v>
                </c:pt>
                <c:pt idx="270">
                  <c:v>-270.0</c:v>
                </c:pt>
                <c:pt idx="271">
                  <c:v>-271.0</c:v>
                </c:pt>
                <c:pt idx="272">
                  <c:v>-272.0</c:v>
                </c:pt>
                <c:pt idx="273">
                  <c:v>-273.0</c:v>
                </c:pt>
                <c:pt idx="274">
                  <c:v>-274.0</c:v>
                </c:pt>
                <c:pt idx="275">
                  <c:v>-275.0</c:v>
                </c:pt>
                <c:pt idx="276">
                  <c:v>-276.0</c:v>
                </c:pt>
                <c:pt idx="277">
                  <c:v>-277.0</c:v>
                </c:pt>
                <c:pt idx="278">
                  <c:v>-278.0</c:v>
                </c:pt>
                <c:pt idx="279">
                  <c:v>-279.0</c:v>
                </c:pt>
                <c:pt idx="280">
                  <c:v>-280.0</c:v>
                </c:pt>
                <c:pt idx="281">
                  <c:v>-281.0</c:v>
                </c:pt>
                <c:pt idx="282">
                  <c:v>-282.0</c:v>
                </c:pt>
                <c:pt idx="283">
                  <c:v>-283.0</c:v>
                </c:pt>
                <c:pt idx="284">
                  <c:v>-284.0</c:v>
                </c:pt>
                <c:pt idx="285">
                  <c:v>-285.0</c:v>
                </c:pt>
                <c:pt idx="286">
                  <c:v>-286.0</c:v>
                </c:pt>
                <c:pt idx="287">
                  <c:v>-287.0</c:v>
                </c:pt>
                <c:pt idx="288">
                  <c:v>-288.0</c:v>
                </c:pt>
                <c:pt idx="289">
                  <c:v>-289.0</c:v>
                </c:pt>
                <c:pt idx="290">
                  <c:v>-290.0</c:v>
                </c:pt>
                <c:pt idx="291">
                  <c:v>-291.0</c:v>
                </c:pt>
                <c:pt idx="292">
                  <c:v>-292.0</c:v>
                </c:pt>
                <c:pt idx="293">
                  <c:v>-293.0</c:v>
                </c:pt>
                <c:pt idx="294">
                  <c:v>-294.0</c:v>
                </c:pt>
                <c:pt idx="295">
                  <c:v>-295.0</c:v>
                </c:pt>
                <c:pt idx="296">
                  <c:v>-296.0</c:v>
                </c:pt>
                <c:pt idx="297">
                  <c:v>-297.0</c:v>
                </c:pt>
                <c:pt idx="298">
                  <c:v>-298.0</c:v>
                </c:pt>
                <c:pt idx="299">
                  <c:v>-299.0</c:v>
                </c:pt>
                <c:pt idx="300">
                  <c:v>-300.0</c:v>
                </c:pt>
                <c:pt idx="301">
                  <c:v>-301.0</c:v>
                </c:pt>
                <c:pt idx="302">
                  <c:v>-302.0</c:v>
                </c:pt>
                <c:pt idx="303">
                  <c:v>-303.0</c:v>
                </c:pt>
                <c:pt idx="304">
                  <c:v>-304.0</c:v>
                </c:pt>
                <c:pt idx="305">
                  <c:v>-305.0</c:v>
                </c:pt>
                <c:pt idx="306">
                  <c:v>-306.0</c:v>
                </c:pt>
                <c:pt idx="307">
                  <c:v>-307.0</c:v>
                </c:pt>
                <c:pt idx="308">
                  <c:v>-308.0</c:v>
                </c:pt>
                <c:pt idx="309">
                  <c:v>-309.0</c:v>
                </c:pt>
                <c:pt idx="310">
                  <c:v>-310.0</c:v>
                </c:pt>
                <c:pt idx="311">
                  <c:v>-311.0</c:v>
                </c:pt>
                <c:pt idx="312">
                  <c:v>-312.0</c:v>
                </c:pt>
                <c:pt idx="313">
                  <c:v>-313.0</c:v>
                </c:pt>
                <c:pt idx="314">
                  <c:v>-314.0</c:v>
                </c:pt>
                <c:pt idx="315">
                  <c:v>-315.0</c:v>
                </c:pt>
                <c:pt idx="316">
                  <c:v>-316.0</c:v>
                </c:pt>
                <c:pt idx="317">
                  <c:v>-317.0</c:v>
                </c:pt>
                <c:pt idx="318">
                  <c:v>-318.0</c:v>
                </c:pt>
                <c:pt idx="319">
                  <c:v>-319.0</c:v>
                </c:pt>
                <c:pt idx="320">
                  <c:v>-320.0</c:v>
                </c:pt>
                <c:pt idx="321">
                  <c:v>-321.0</c:v>
                </c:pt>
                <c:pt idx="322">
                  <c:v>-322.0</c:v>
                </c:pt>
                <c:pt idx="323">
                  <c:v>-323.0</c:v>
                </c:pt>
                <c:pt idx="324">
                  <c:v>-324.0</c:v>
                </c:pt>
                <c:pt idx="325">
                  <c:v>-325.0</c:v>
                </c:pt>
                <c:pt idx="326">
                  <c:v>-326.0</c:v>
                </c:pt>
                <c:pt idx="327">
                  <c:v>-327.0</c:v>
                </c:pt>
                <c:pt idx="328">
                  <c:v>-328.0</c:v>
                </c:pt>
                <c:pt idx="329">
                  <c:v>-329.0</c:v>
                </c:pt>
                <c:pt idx="330">
                  <c:v>-330.0</c:v>
                </c:pt>
                <c:pt idx="331">
                  <c:v>-331.0</c:v>
                </c:pt>
                <c:pt idx="332">
                  <c:v>-332.0</c:v>
                </c:pt>
                <c:pt idx="333">
                  <c:v>-333.0</c:v>
                </c:pt>
                <c:pt idx="334">
                  <c:v>-334.0</c:v>
                </c:pt>
                <c:pt idx="335">
                  <c:v>-335.0</c:v>
                </c:pt>
                <c:pt idx="336">
                  <c:v>-336.0</c:v>
                </c:pt>
                <c:pt idx="337">
                  <c:v>-337.0</c:v>
                </c:pt>
                <c:pt idx="338">
                  <c:v>-338.0</c:v>
                </c:pt>
                <c:pt idx="339">
                  <c:v>-339.0</c:v>
                </c:pt>
                <c:pt idx="340">
                  <c:v>-340.0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9618152"/>
        <c:axId val="2122011528"/>
      </c:scatterChart>
      <c:valAx>
        <c:axId val="-2129618152"/>
        <c:scaling>
          <c:orientation val="minMax"/>
          <c:max val="225.0"/>
          <c:min val="-150.0"/>
        </c:scaling>
        <c:delete val="1"/>
        <c:axPos val="b"/>
        <c:numFmt formatCode="General" sourceLinked="1"/>
        <c:majorTickMark val="none"/>
        <c:minorTickMark val="none"/>
        <c:tickLblPos val="none"/>
        <c:crossAx val="2122011528"/>
        <c:crosses val="autoZero"/>
        <c:crossBetween val="midCat"/>
        <c:minorUnit val="25.0"/>
      </c:valAx>
      <c:valAx>
        <c:axId val="2122011528"/>
        <c:scaling>
          <c:orientation val="minMax"/>
          <c:max val="0.0"/>
          <c:min val="-350.0"/>
        </c:scaling>
        <c:delete val="1"/>
        <c:axPos val="l"/>
        <c:numFmt formatCode="General" sourceLinked="1"/>
        <c:majorTickMark val="none"/>
        <c:minorTickMark val="none"/>
        <c:tickLblPos val="none"/>
        <c:crossAx val="-212961815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6134" y="6658680"/>
            <a:ext cx="4028159" cy="350520"/>
          </a:xfrm>
          <a:prstGeom prst="rect">
            <a:avLst/>
          </a:prstGeom>
          <a:noFill/>
        </p:spPr>
        <p:txBody>
          <a:bodyPr/>
          <a:lstStyle/>
          <a:p>
            <a:fld id="{857E725F-4D7C-451A-8D31-976A4EFA0D2B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05200" cy="2628900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84" y="3329940"/>
            <a:ext cx="6816235" cy="3155881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Introduction </a:t>
            </a:r>
            <a:r>
              <a:rPr lang="en-US" dirty="0" smtClean="0"/>
              <a:t>to the exercise.</a:t>
            </a:r>
          </a:p>
        </p:txBody>
      </p:sp>
    </p:spTree>
    <p:extLst>
      <p:ext uri="{BB962C8B-B14F-4D97-AF65-F5344CB8AC3E}">
        <p14:creationId xmlns:p14="http://schemas.microsoft.com/office/powerpoint/2010/main" val="615976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6134" y="6658680"/>
            <a:ext cx="4028159" cy="350520"/>
          </a:xfrm>
          <a:prstGeom prst="rect">
            <a:avLst/>
          </a:prstGeom>
          <a:noFill/>
        </p:spPr>
        <p:txBody>
          <a:bodyPr/>
          <a:lstStyle/>
          <a:p>
            <a:fld id="{76F3E9F7-EBD5-4A9F-B2E9-2E671A650C78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05200" cy="2628900"/>
          </a:xfrm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84" y="3329940"/>
            <a:ext cx="6816235" cy="3155881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relative impedance trace from</a:t>
            </a:r>
            <a:r>
              <a:rPr lang="en-US" baseline="0" dirty="0" smtClean="0"/>
              <a:t> the 3D seismic volume at the well </a:t>
            </a:r>
            <a:r>
              <a:rPr lang="en-US" baseline="0" dirty="0" smtClean="0"/>
              <a:t>location. </a:t>
            </a:r>
            <a:r>
              <a:rPr lang="en-US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 </a:t>
            </a:r>
            <a:r>
              <a:rPr lang="en-US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pick with confidence the zone of high impedance associated with reservoir-quality sand</a:t>
            </a:r>
            <a:r>
              <a:rPr lang="en-US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r>
              <a:rPr lang="en-US" sz="1200" baseline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smtClean="0"/>
              <a:t>It </a:t>
            </a:r>
            <a:r>
              <a:rPr lang="en-US" dirty="0" smtClean="0"/>
              <a:t>is down near 1030 </a:t>
            </a:r>
            <a:r>
              <a:rPr lang="en-US" dirty="0" err="1" smtClean="0"/>
              <a:t>ms.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29050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 </a:t>
            </a:r>
            <a:r>
              <a:rPr lang="en-US" dirty="0" smtClean="0"/>
              <a:t>the left is the impedance “log” derived by multiplying values from the sonic log and the density </a:t>
            </a:r>
            <a:r>
              <a:rPr lang="en-US" dirty="0" smtClean="0"/>
              <a:t>log.</a:t>
            </a:r>
            <a:r>
              <a:rPr lang="en-US" baseline="0" dirty="0" smtClean="0"/>
              <a:t> </a:t>
            </a:r>
            <a:r>
              <a:rPr lang="en-US" dirty="0" smtClean="0"/>
              <a:t>On </a:t>
            </a:r>
            <a:r>
              <a:rPr lang="en-US" dirty="0" smtClean="0"/>
              <a:t>the right is the relative impedance trace from the seismic at the well </a:t>
            </a:r>
            <a:r>
              <a:rPr lang="en-US" dirty="0" smtClean="0"/>
              <a:t>location.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the differences – relative impedance does not look like the impedance “log” since it lacks low frequency trends.</a:t>
            </a: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5266134" y="6658680"/>
            <a:ext cx="4028159" cy="35052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2D20604A-C63A-46FB-8254-8FEEC64C4D21}" type="slidenum">
              <a:rPr lang="en-US" altLang="en-US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62741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By </a:t>
            </a:r>
            <a:r>
              <a:rPr lang="en-US" dirty="0" smtClean="0"/>
              <a:t>filtering the impedance log, we obtain the low frequency component (0 – 10 Hz)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red box</a:t>
            </a:r>
            <a:r>
              <a:rPr lang="en-US" baseline="0" dirty="0" smtClean="0"/>
              <a:t> shows the portion of the diagram that is enlarged on the next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22302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</a:t>
            </a:r>
            <a:r>
              <a:rPr lang="en-US" dirty="0" smtClean="0"/>
              <a:t>we take the relative impedance values and add the low frequency component,</a:t>
            </a:r>
            <a:r>
              <a:rPr lang="en-US" baseline="0" dirty="0" smtClean="0"/>
              <a:t> we get what is referred to as absolute </a:t>
            </a:r>
            <a:r>
              <a:rPr lang="en-US" baseline="0" dirty="0" smtClean="0"/>
              <a:t>impedance. Absolute </a:t>
            </a:r>
            <a:r>
              <a:rPr lang="en-US" baseline="0" dirty="0" smtClean="0"/>
              <a:t>impedance looks much more like the log-based impedance, which is our </a:t>
            </a:r>
            <a:r>
              <a:rPr lang="en-US" baseline="0" dirty="0" smtClean="0"/>
              <a:t>goal. We </a:t>
            </a:r>
            <a:r>
              <a:rPr lang="en-US" baseline="0" dirty="0" smtClean="0"/>
              <a:t>can invert every trace in the seismic volume to get an absolute impedance volume.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015142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4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29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646191" y="1404517"/>
              <a:ext cx="5917251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Using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Seismic Inversion  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68014" y="2437042"/>
            <a:ext cx="31069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Using Seismic Inversion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5" y="4915994"/>
            <a:ext cx="8395691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C</a:t>
            </a:r>
            <a:r>
              <a:rPr lang="en-US" sz="2000" dirty="0" smtClean="0">
                <a:latin typeface="Arial"/>
                <a:ea typeface="Times New Roman"/>
                <a:cs typeface="Times New Roman"/>
              </a:rPr>
              <a:t>onsider how an absolute impedance trace is constructed and used to evaluate a reservoir interval.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302369" y="2313894"/>
            <a:ext cx="3635934" cy="3031881"/>
            <a:chOff x="609600" y="2209800"/>
            <a:chExt cx="5962650" cy="4972050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46999" t="23698" r="30893" b="8333"/>
            <a:stretch>
              <a:fillRect/>
            </a:stretch>
          </p:blipFill>
          <p:spPr bwMode="auto">
            <a:xfrm>
              <a:off x="3695700" y="2209800"/>
              <a:ext cx="2876550" cy="4972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l="46999" t="23958" r="30307" b="8333"/>
            <a:stretch>
              <a:fillRect/>
            </a:stretch>
          </p:blipFill>
          <p:spPr bwMode="auto">
            <a:xfrm>
              <a:off x="609600" y="2228850"/>
              <a:ext cx="2952750" cy="495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208105" y="2036174"/>
            <a:ext cx="1986975" cy="297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lvl="1" algn="ctr">
              <a:lnSpc>
                <a:spcPct val="95000"/>
              </a:lnSpc>
              <a:spcBef>
                <a:spcPct val="30000"/>
              </a:spcBef>
            </a:pPr>
            <a:r>
              <a:rPr lang="en-US" sz="1400" b="1" dirty="0" smtClean="0">
                <a:latin typeface="Arial"/>
                <a:ea typeface="Times New Roman"/>
                <a:cs typeface="Times New Roman"/>
              </a:rPr>
              <a:t>Impedance Curve</a:t>
            </a:r>
            <a:endParaRPr lang="en-US" sz="1400" b="1" dirty="0">
              <a:latin typeface="Verdana" pitchFamily="34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088087" y="2036174"/>
            <a:ext cx="1986975" cy="297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lvl="1" algn="ctr">
              <a:lnSpc>
                <a:spcPct val="95000"/>
              </a:lnSpc>
              <a:spcBef>
                <a:spcPct val="30000"/>
              </a:spcBef>
            </a:pPr>
            <a:r>
              <a:rPr lang="en-US" sz="1400" b="1" dirty="0" smtClean="0">
                <a:latin typeface="Arial"/>
                <a:ea typeface="Times New Roman"/>
                <a:cs typeface="Times New Roman"/>
              </a:rPr>
              <a:t>Relative Impedance</a:t>
            </a:r>
            <a:endParaRPr lang="en-US" sz="14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62709" y="1160584"/>
            <a:ext cx="763242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You will work on data from Western Canada.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Triassic formation is composed of thick sandstone bodies that are encased in shales.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Many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of these sands have been found to be economic hydrocarbon reservoirs.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sands have higher impedance than the shales.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addition, there is a good correlation between higher impedance values and higher reservoir quality (a combination of greater sand thickness, higher net-to-gross and higher porosity).</a:t>
            </a:r>
          </a:p>
          <a:p>
            <a:endParaRPr lang="en-US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Zero-phase seismic data, which concentrates on major impedance boundaries, was used to map the top of the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formation. The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data was transformed into relative acoustic impedance, which is used to evaluate an interval of interest, such as this reservoir zone.</a:t>
            </a:r>
          </a:p>
          <a:p>
            <a:endParaRPr lang="en-US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You will examine the relative impedance trace at a well location and compare it with the well’s impedance curve.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Then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you will complete an absolute impedance trace and considers its value in evaluating this reservoir.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6" name="Text Box 36"/>
          <p:cNvSpPr txBox="1">
            <a:spLocks noGrp="1" noChangeArrowheads="1"/>
          </p:cNvSpPr>
          <p:nvPr>
            <p:ph type="title"/>
          </p:nvPr>
        </p:nvSpPr>
        <p:spPr>
          <a:effectLst/>
        </p:spPr>
        <p:txBody>
          <a:bodyPr/>
          <a:lstStyle/>
          <a:p>
            <a:pPr>
              <a:defRPr/>
            </a:pPr>
            <a:r>
              <a:rPr lang="en-US" dirty="0" smtClean="0"/>
              <a:t>Step 2: The Relative Impedance Trace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38292" y="1022477"/>
            <a:ext cx="38843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Question:</a:t>
            </a:r>
          </a:p>
          <a:p>
            <a:pPr marL="395288" indent="-395288" algn="just">
              <a:tabLst>
                <a:tab pos="290513" algn="l"/>
              </a:tabLst>
            </a:pPr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 you pick with confidence the zone of high impedance associated with reservoir-quality sand?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4123530" y="852004"/>
            <a:ext cx="3879723" cy="5713452"/>
            <a:chOff x="2336299" y="810440"/>
            <a:chExt cx="3879723" cy="5713452"/>
          </a:xfrm>
        </p:grpSpPr>
        <p:sp>
          <p:nvSpPr>
            <p:cNvPr id="54" name="Rectangle 53"/>
            <p:cNvSpPr/>
            <p:nvPr/>
          </p:nvSpPr>
          <p:spPr bwMode="auto">
            <a:xfrm>
              <a:off x="3057754" y="1294789"/>
              <a:ext cx="2874873" cy="506212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aphicFrame>
          <p:nvGraphicFramePr>
            <p:cNvPr id="7" name="Chart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121173492"/>
                </p:ext>
              </p:extLst>
            </p:nvPr>
          </p:nvGraphicFramePr>
          <p:xfrm>
            <a:off x="2944360" y="1205875"/>
            <a:ext cx="2988859" cy="53180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8" name="Straight Connector 7"/>
            <p:cNvCxnSpPr/>
            <p:nvPr/>
          </p:nvCxnSpPr>
          <p:spPr>
            <a:xfrm flipV="1">
              <a:off x="3039563" y="1204161"/>
              <a:ext cx="43838" cy="515043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5915146" y="1204161"/>
              <a:ext cx="43838" cy="515043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V="1">
              <a:off x="3758459" y="1204161"/>
              <a:ext cx="43838" cy="515043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4117907" y="1204161"/>
              <a:ext cx="43838" cy="5150433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4477355" y="1204161"/>
              <a:ext cx="43838" cy="515043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4836803" y="1204161"/>
              <a:ext cx="43838" cy="515043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5196251" y="1204161"/>
              <a:ext cx="43838" cy="515043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5555699" y="1204161"/>
              <a:ext cx="43838" cy="515043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3399011" y="1204161"/>
              <a:ext cx="43838" cy="515043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3006625" y="6336361"/>
              <a:ext cx="296735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2821090" y="1008891"/>
              <a:ext cx="466794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-150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175420" y="1008891"/>
              <a:ext cx="466794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-100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063164" y="1008891"/>
              <a:ext cx="261610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84664" y="1008891"/>
              <a:ext cx="389850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-50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800524" y="1008891"/>
              <a:ext cx="415498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50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446194" y="1008891"/>
              <a:ext cx="415498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</a:t>
              </a:r>
              <a:r>
                <a: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720389" y="1008891"/>
              <a:ext cx="415498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100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394634" y="1008891"/>
              <a:ext cx="338554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50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080434" y="1008891"/>
              <a:ext cx="415498" cy="280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150</a:t>
              </a:r>
              <a:endParaRPr lang="en-US" sz="105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006625" y="1286765"/>
              <a:ext cx="296735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124"/>
            <p:cNvGrpSpPr/>
            <p:nvPr/>
          </p:nvGrpSpPr>
          <p:grpSpPr>
            <a:xfrm>
              <a:off x="2987777" y="1511434"/>
              <a:ext cx="2967354" cy="4453093"/>
              <a:chOff x="0" y="1614367"/>
              <a:chExt cx="4945591" cy="8107959"/>
            </a:xfrm>
          </p:grpSpPr>
          <p:cxnSp>
            <p:nvCxnSpPr>
              <p:cNvPr id="45" name="Straight Connector 44"/>
              <p:cNvCxnSpPr/>
              <p:nvPr/>
            </p:nvCxnSpPr>
            <p:spPr>
              <a:xfrm>
                <a:off x="0" y="1614367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>
                <a:off x="0" y="2627862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>
                <a:off x="0" y="3641357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0" y="4654852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>
                <a:off x="0" y="5668347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0" y="6681842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0" y="7695337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0" y="8708832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>
                <a:off x="0" y="9722326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 123"/>
            <p:cNvGrpSpPr/>
            <p:nvPr/>
          </p:nvGrpSpPr>
          <p:grpSpPr>
            <a:xfrm>
              <a:off x="2580715" y="1451639"/>
              <a:ext cx="492443" cy="4661971"/>
              <a:chOff x="431597" y="1537513"/>
              <a:chExt cx="820738" cy="8488274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31597" y="8641190"/>
                <a:ext cx="820738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1000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431597" y="9647635"/>
                <a:ext cx="820738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1050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510144" y="6611567"/>
                <a:ext cx="692496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900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510144" y="7626379"/>
                <a:ext cx="692496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950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10144" y="4581947"/>
                <a:ext cx="692496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800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510144" y="5596756"/>
                <a:ext cx="692496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850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510144" y="2552324"/>
                <a:ext cx="692496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700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510144" y="3567136"/>
                <a:ext cx="692496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750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510144" y="1537513"/>
                <a:ext cx="692496" cy="3781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05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650</a:t>
                </a:r>
                <a:endParaRPr lang="en-US" sz="105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3265844" y="810440"/>
              <a:ext cx="25170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Relative Impedance Units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rot="16200000">
              <a:off x="1447274" y="3878829"/>
              <a:ext cx="20858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Two-Way Time (ms)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tangle 109"/>
          <p:cNvSpPr/>
          <p:nvPr/>
        </p:nvSpPr>
        <p:spPr bwMode="auto">
          <a:xfrm>
            <a:off x="1493095" y="1205345"/>
            <a:ext cx="6089073" cy="51538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ahoma" pitchFamily="34" charset="0"/>
                <a:cs typeface="Tahoma" pitchFamily="34" charset="0"/>
              </a:rPr>
              <a:t>Impedance Log &amp; Relative Impedance</a:t>
            </a:r>
            <a:endParaRPr lang="en-US" dirty="0"/>
          </a:p>
        </p:txBody>
      </p:sp>
      <p:grpSp>
        <p:nvGrpSpPr>
          <p:cNvPr id="103" name="Group 102"/>
          <p:cNvGrpSpPr/>
          <p:nvPr/>
        </p:nvGrpSpPr>
        <p:grpSpPr>
          <a:xfrm>
            <a:off x="1111866" y="914399"/>
            <a:ext cx="6556030" cy="5477744"/>
            <a:chOff x="289756" y="1922239"/>
            <a:chExt cx="6282494" cy="5259611"/>
          </a:xfrm>
        </p:grpSpPr>
        <p:grpSp>
          <p:nvGrpSpPr>
            <p:cNvPr id="104" name="Group 3"/>
            <p:cNvGrpSpPr/>
            <p:nvPr/>
          </p:nvGrpSpPr>
          <p:grpSpPr>
            <a:xfrm>
              <a:off x="609600" y="2209800"/>
              <a:ext cx="5962650" cy="4972050"/>
              <a:chOff x="609600" y="2209800"/>
              <a:chExt cx="5962650" cy="4972050"/>
            </a:xfrm>
          </p:grpSpPr>
          <p:pic>
            <p:nvPicPr>
              <p:cNvPr id="108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46999" t="23698" r="30893" b="8333"/>
              <a:stretch>
                <a:fillRect/>
              </a:stretch>
            </p:blipFill>
            <p:spPr bwMode="auto">
              <a:xfrm>
                <a:off x="3695700" y="2209800"/>
                <a:ext cx="2876550" cy="49720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9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46999" t="23958" r="30307" b="8333"/>
              <a:stretch>
                <a:fillRect/>
              </a:stretch>
            </p:blipFill>
            <p:spPr bwMode="auto">
              <a:xfrm>
                <a:off x="609600" y="2228850"/>
                <a:ext cx="2952750" cy="4953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05" name="TextBox 104"/>
            <p:cNvSpPr txBox="1"/>
            <p:nvPr/>
          </p:nvSpPr>
          <p:spPr>
            <a:xfrm>
              <a:off x="3935565" y="1922239"/>
              <a:ext cx="2517036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Relative Impedance Units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 rot="16200000">
              <a:off x="-530298" y="4685397"/>
              <a:ext cx="1935043" cy="2949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Two-Way Time (ms)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154265" y="1922239"/>
              <a:ext cx="1774527" cy="295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I</a:t>
              </a:r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mpedance Values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 bwMode="auto">
          <a:xfrm>
            <a:off x="2428876" y="1028699"/>
            <a:ext cx="3752850" cy="543877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 Frequency Component</a:t>
            </a:r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2405573" y="924527"/>
            <a:ext cx="56943" cy="554896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V="1">
            <a:off x="6140766" y="924527"/>
            <a:ext cx="56943" cy="554896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3339372" y="924527"/>
            <a:ext cx="56943" cy="554896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3806271" y="924527"/>
            <a:ext cx="56943" cy="5548964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4273170" y="924527"/>
            <a:ext cx="56943" cy="554896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4740070" y="924527"/>
            <a:ext cx="56943" cy="554896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5206969" y="924527"/>
            <a:ext cx="56943" cy="554896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5673868" y="924527"/>
            <a:ext cx="56943" cy="554896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2872472" y="924527"/>
            <a:ext cx="56943" cy="554896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362788" y="6453847"/>
            <a:ext cx="385439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10565" y="824483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-150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70817" y="824483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-100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54167" y="824483"/>
            <a:ext cx="2616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90896" y="824483"/>
            <a:ext cx="3898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-50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10883" y="824483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50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50632" y="824483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  <a:r>
              <a:rPr lang="en-US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07859" y="824483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100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84725" y="824483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50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75534" y="824483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150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2362788" y="1013523"/>
            <a:ext cx="385439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Chart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7888606"/>
              </p:ext>
            </p:extLst>
          </p:nvPr>
        </p:nvGraphicFramePr>
        <p:xfrm>
          <a:off x="2293849" y="932999"/>
          <a:ext cx="3859758" cy="5577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" name="Chart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5286932"/>
              </p:ext>
            </p:extLst>
          </p:nvPr>
        </p:nvGraphicFramePr>
        <p:xfrm>
          <a:off x="2218844" y="477985"/>
          <a:ext cx="3913491" cy="6089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5" name="Group 24"/>
          <p:cNvGrpSpPr/>
          <p:nvPr/>
        </p:nvGrpSpPr>
        <p:grpSpPr>
          <a:xfrm>
            <a:off x="1969452" y="1210101"/>
            <a:ext cx="4223253" cy="4992843"/>
            <a:chOff x="431597" y="1537513"/>
            <a:chExt cx="5418869" cy="8437808"/>
          </a:xfrm>
        </p:grpSpPr>
        <p:grpSp>
          <p:nvGrpSpPr>
            <p:cNvPr id="26" name="Group 124"/>
            <p:cNvGrpSpPr/>
            <p:nvPr/>
          </p:nvGrpSpPr>
          <p:grpSpPr>
            <a:xfrm>
              <a:off x="904875" y="1614367"/>
              <a:ext cx="4945591" cy="8107959"/>
              <a:chOff x="0" y="1614367"/>
              <a:chExt cx="4945591" cy="8107959"/>
            </a:xfrm>
          </p:grpSpPr>
          <p:cxnSp>
            <p:nvCxnSpPr>
              <p:cNvPr id="37" name="Straight Connector 36"/>
              <p:cNvCxnSpPr/>
              <p:nvPr/>
            </p:nvCxnSpPr>
            <p:spPr>
              <a:xfrm>
                <a:off x="0" y="1614367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0" y="2627862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0" y="3641357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0" y="4654852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>
                <a:off x="0" y="5668347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0" y="6681842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0" y="7695337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0" y="8708832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>
                <a:off x="0" y="9722326"/>
                <a:ext cx="4945591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123"/>
            <p:cNvGrpSpPr/>
            <p:nvPr/>
          </p:nvGrpSpPr>
          <p:grpSpPr>
            <a:xfrm>
              <a:off x="431597" y="1537513"/>
              <a:ext cx="631855" cy="8437808"/>
              <a:chOff x="431597" y="1537513"/>
              <a:chExt cx="631855" cy="8437808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431597" y="8641191"/>
                <a:ext cx="631855" cy="3276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1000</a:t>
                </a:r>
                <a:endParaRPr lang="en-US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431597" y="9647635"/>
                <a:ext cx="631855" cy="3276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1050</a:t>
                </a:r>
                <a:endParaRPr lang="en-US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10143" y="6611568"/>
                <a:ext cx="533127" cy="3276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900</a:t>
                </a:r>
                <a:endParaRPr lang="en-US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510143" y="7626380"/>
                <a:ext cx="533127" cy="3276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950</a:t>
                </a:r>
                <a:endParaRPr lang="en-US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510143" y="4581946"/>
                <a:ext cx="533127" cy="3276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800</a:t>
                </a:r>
                <a:endParaRPr lang="en-US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510143" y="5596757"/>
                <a:ext cx="533127" cy="3276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850</a:t>
                </a:r>
                <a:endParaRPr lang="en-US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510143" y="2552324"/>
                <a:ext cx="533127" cy="3276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700</a:t>
                </a:r>
                <a:endParaRPr lang="en-US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10143" y="3567136"/>
                <a:ext cx="533127" cy="3276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750</a:t>
                </a:r>
                <a:endParaRPr lang="en-US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510143" y="1537513"/>
                <a:ext cx="533127" cy="3276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60000"/>
                  </a:lnSpc>
                </a:pPr>
                <a:r>
                  <a:rPr lang="en-US" sz="11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650</a:t>
                </a:r>
                <a:endParaRPr lang="en-US" sz="11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2367274" y="4452399"/>
            <a:ext cx="3723425" cy="1622035"/>
            <a:chOff x="2367274" y="4452399"/>
            <a:chExt cx="3723425" cy="1622035"/>
          </a:xfrm>
        </p:grpSpPr>
        <p:sp>
          <p:nvSpPr>
            <p:cNvPr id="48" name="Rectangle 47"/>
            <p:cNvSpPr/>
            <p:nvPr/>
          </p:nvSpPr>
          <p:spPr bwMode="auto">
            <a:xfrm>
              <a:off x="2814762" y="4501661"/>
              <a:ext cx="3275937" cy="1427651"/>
            </a:xfrm>
            <a:prstGeom prst="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389802" y="4452399"/>
              <a:ext cx="415498" cy="1974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60000"/>
                </a:lnSpc>
              </a:pPr>
              <a:r>
                <a:rPr lang="en-US" sz="11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920</a:t>
              </a:r>
              <a:endParaRPr lang="en-US" sz="11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367274" y="5877008"/>
              <a:ext cx="492443" cy="1974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60000"/>
                </a:lnSpc>
              </a:pPr>
              <a:r>
                <a:rPr lang="en-US" sz="11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1040</a:t>
              </a:r>
              <a:endParaRPr lang="en-US" sz="11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4: Obtaining Absolute Impedance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378372" y="998483"/>
            <a:ext cx="2417383" cy="4934607"/>
            <a:chOff x="378372" y="998483"/>
            <a:chExt cx="2417383" cy="4934607"/>
          </a:xfrm>
        </p:grpSpPr>
        <p:sp>
          <p:nvSpPr>
            <p:cNvPr id="12" name="Rectangle 11"/>
            <p:cNvSpPr/>
            <p:nvPr/>
          </p:nvSpPr>
          <p:spPr bwMode="auto">
            <a:xfrm>
              <a:off x="383631" y="998483"/>
              <a:ext cx="2412124" cy="493460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44094" t="22379" r="28082" b="8669"/>
            <a:stretch>
              <a:fillRect/>
            </a:stretch>
          </p:blipFill>
          <p:spPr bwMode="auto">
            <a:xfrm>
              <a:off x="378372" y="1135118"/>
              <a:ext cx="2367982" cy="4723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" name="Group 13"/>
          <p:cNvGrpSpPr/>
          <p:nvPr/>
        </p:nvGrpSpPr>
        <p:grpSpPr>
          <a:xfrm>
            <a:off x="3305504" y="998483"/>
            <a:ext cx="2412124" cy="4934607"/>
            <a:chOff x="3305504" y="998483"/>
            <a:chExt cx="2412124" cy="4934607"/>
          </a:xfrm>
        </p:grpSpPr>
        <p:sp>
          <p:nvSpPr>
            <p:cNvPr id="11" name="Rectangle 10"/>
            <p:cNvSpPr/>
            <p:nvPr/>
          </p:nvSpPr>
          <p:spPr bwMode="auto">
            <a:xfrm>
              <a:off x="3305504" y="998483"/>
              <a:ext cx="2412124" cy="493460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l="43765" t="22425" r="28010" b="8569"/>
            <a:stretch>
              <a:fillRect/>
            </a:stretch>
          </p:blipFill>
          <p:spPr bwMode="auto">
            <a:xfrm>
              <a:off x="3309484" y="1181324"/>
              <a:ext cx="2402067" cy="4727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Box 15"/>
          <p:cNvSpPr txBox="1"/>
          <p:nvPr/>
        </p:nvSpPr>
        <p:spPr>
          <a:xfrm>
            <a:off x="2758965" y="3008586"/>
            <a:ext cx="5277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Rockwell Extra Bold" pitchFamily="18" charset="0"/>
              </a:rPr>
              <a:t>+</a:t>
            </a:r>
            <a:endParaRPr lang="en-US" sz="4000" dirty="0">
              <a:latin typeface="Rockwell Extra Bold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777028" y="998483"/>
            <a:ext cx="2906112" cy="4934607"/>
            <a:chOff x="5638799" y="998483"/>
            <a:chExt cx="2906112" cy="4934607"/>
          </a:xfrm>
        </p:grpSpPr>
        <p:grpSp>
          <p:nvGrpSpPr>
            <p:cNvPr id="13" name="Group 12"/>
            <p:cNvGrpSpPr/>
            <p:nvPr/>
          </p:nvGrpSpPr>
          <p:grpSpPr>
            <a:xfrm>
              <a:off x="6117021" y="998483"/>
              <a:ext cx="2427890" cy="4934607"/>
              <a:chOff x="6117021" y="998483"/>
              <a:chExt cx="2427890" cy="4934607"/>
            </a:xfrm>
          </p:grpSpPr>
          <p:sp>
            <p:nvSpPr>
              <p:cNvPr id="10" name="Rectangle 9"/>
              <p:cNvSpPr/>
              <p:nvPr/>
            </p:nvSpPr>
            <p:spPr bwMode="auto">
              <a:xfrm>
                <a:off x="6117021" y="998483"/>
                <a:ext cx="2412124" cy="493460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35745" t="23707" r="37961" b="8836"/>
              <a:stretch>
                <a:fillRect/>
              </a:stretch>
            </p:blipFill>
            <p:spPr bwMode="auto">
              <a:xfrm>
                <a:off x="6132787" y="1087821"/>
                <a:ext cx="2412124" cy="47296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7" name="TextBox 16"/>
            <p:cNvSpPr txBox="1"/>
            <p:nvPr/>
          </p:nvSpPr>
          <p:spPr>
            <a:xfrm>
              <a:off x="5638799" y="3008586"/>
              <a:ext cx="52770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 smtClean="0">
                  <a:latin typeface="Rockwell Extra Bold" pitchFamily="18" charset="0"/>
                </a:rPr>
                <a:t>=</a:t>
              </a:r>
              <a:endParaRPr lang="en-US" sz="4000" dirty="0">
                <a:latin typeface="Rockwell Extra Bold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37319</TotalTime>
  <Words>494</Words>
  <Application>Microsoft Macintosh PowerPoint</Application>
  <PresentationFormat>On-screen Show (4:3)</PresentationFormat>
  <Paragraphs>79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Design</vt:lpstr>
      <vt:lpstr>Exercise 29</vt:lpstr>
      <vt:lpstr>Introduction</vt:lpstr>
      <vt:lpstr>Step 2: The Relative Impedance Trace</vt:lpstr>
      <vt:lpstr>Impedance Log &amp; Relative Impedance</vt:lpstr>
      <vt:lpstr>Low Frequency Component</vt:lpstr>
      <vt:lpstr>Step 4: Obtaining Absolute Impedance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353</cp:revision>
  <cp:lastPrinted>2015-01-27T13:39:19Z</cp:lastPrinted>
  <dcterms:created xsi:type="dcterms:W3CDTF">2001-11-20T13:29:42Z</dcterms:created>
  <dcterms:modified xsi:type="dcterms:W3CDTF">2016-11-01T17:48:59Z</dcterms:modified>
</cp:coreProperties>
</file>